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8" r:id="rId5"/>
    <p:sldId id="303" r:id="rId6"/>
    <p:sldId id="269" r:id="rId7"/>
    <p:sldId id="267" r:id="rId8"/>
    <p:sldId id="265" r:id="rId9"/>
    <p:sldId id="266" r:id="rId10"/>
    <p:sldId id="304" r:id="rId11"/>
    <p:sldId id="305" r:id="rId12"/>
    <p:sldId id="274" r:id="rId13"/>
    <p:sldId id="275" r:id="rId14"/>
    <p:sldId id="276" r:id="rId15"/>
    <p:sldId id="277" r:id="rId16"/>
    <p:sldId id="306" r:id="rId17"/>
    <p:sldId id="273" r:id="rId18"/>
    <p:sldId id="271" r:id="rId19"/>
    <p:sldId id="296" r:id="rId20"/>
    <p:sldId id="302" r:id="rId21"/>
    <p:sldId id="272" r:id="rId22"/>
    <p:sldId id="299" r:id="rId23"/>
    <p:sldId id="3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9"/>
    <a:srgbClr val="626274"/>
    <a:srgbClr val="343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5302" autoAdjust="0"/>
  </p:normalViewPr>
  <p:slideViewPr>
    <p:cSldViewPr snapToGrid="0">
      <p:cViewPr varScale="1">
        <p:scale>
          <a:sx n="76" d="100"/>
          <a:sy n="76" d="100"/>
        </p:scale>
        <p:origin x="1854"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1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FDC9-3CCC-434F-A858-131D880114D6}" type="doc">
      <dgm:prSet loTypeId="urn:microsoft.com/office/officeart/2011/layout/Picture Frame" loCatId="officeonline" qsTypeId="urn:microsoft.com/office/officeart/2005/8/quickstyle/simple1" qsCatId="simple" csTypeId="urn:microsoft.com/office/officeart/2005/8/colors/accent1_2" csCatId="accent1" phldr="1"/>
      <dgm:spPr/>
      <dgm:t>
        <a:bodyPr/>
        <a:lstStyle/>
        <a:p>
          <a:endParaRPr lang="en-GB"/>
        </a:p>
      </dgm:t>
    </dgm:pt>
    <dgm:pt modelId="{1ADDEDB1-558B-4DE4-A054-0D3BB360EB97}">
      <dgm:prSet phldrT="[Text]" custT="1"/>
      <dgm:spPr/>
      <dgm:t>
        <a:bodyPr/>
        <a:lstStyle/>
        <a:p>
          <a:pPr algn="ctr"/>
          <a:r>
            <a:rPr lang="en-GB" sz="1800" b="1">
              <a:solidFill>
                <a:schemeClr val="bg1">
                  <a:lumMod val="10000"/>
                </a:schemeClr>
              </a:solidFill>
              <a:latin typeface="Arial" panose="020B0604020202020204" pitchFamily="34" charset="0"/>
              <a:cs typeface="Arial" panose="020B0604020202020204" pitchFamily="34" charset="0"/>
            </a:rPr>
            <a:t>Safety</a:t>
          </a:r>
          <a:r>
            <a:rPr lang="en-GB" sz="1200" baseline="0">
              <a:latin typeface="Arial" panose="020B0604020202020204" pitchFamily="34" charset="0"/>
              <a:cs typeface="Arial" panose="020B0604020202020204" pitchFamily="34" charset="0"/>
            </a:rPr>
            <a:t> </a:t>
          </a:r>
          <a:endParaRPr lang="en-GB" sz="1200">
            <a:latin typeface="Arial" panose="020B0604020202020204" pitchFamily="34" charset="0"/>
            <a:cs typeface="Arial" panose="020B0604020202020204" pitchFamily="34" charset="0"/>
          </a:endParaRPr>
        </a:p>
      </dgm:t>
    </dgm:pt>
    <dgm:pt modelId="{4F0E353A-9F49-41EB-A8A3-16C7D74A4261}" type="parTrans" cxnId="{2FBC27DE-5679-4435-8099-B61C0852F633}">
      <dgm:prSet/>
      <dgm:spPr/>
      <dgm:t>
        <a:bodyPr/>
        <a:lstStyle/>
        <a:p>
          <a:endParaRPr lang="en-GB"/>
        </a:p>
      </dgm:t>
    </dgm:pt>
    <dgm:pt modelId="{06BC3A4C-EBA9-44FA-AFCD-6F9D5FE802C6}" type="sibTrans" cxnId="{2FBC27DE-5679-4435-8099-B61C0852F633}">
      <dgm:prSet/>
      <dgm:spPr/>
      <dgm:t>
        <a:bodyPr/>
        <a:lstStyle/>
        <a:p>
          <a:endParaRPr lang="en-GB"/>
        </a:p>
      </dgm:t>
    </dgm:pt>
    <dgm:pt modelId="{9A47D6FE-9E3C-416D-A0CE-718C106928E2}">
      <dgm:prSet custT="1"/>
      <dgm:spPr/>
      <dgm:t>
        <a:bodyPr/>
        <a:lstStyle/>
        <a:p>
          <a:pPr algn="ctr"/>
          <a:r>
            <a:rPr lang="en-GB" sz="1800" b="1">
              <a:latin typeface="Arial" panose="020B0604020202020204" pitchFamily="34" charset="0"/>
              <a:cs typeface="Arial" panose="020B0604020202020204" pitchFamily="34" charset="0"/>
            </a:rPr>
            <a:t>Choice</a:t>
          </a:r>
        </a:p>
      </dgm:t>
    </dgm:pt>
    <dgm:pt modelId="{0EBF7196-AACB-4497-86F3-1AAE38F785DE}" type="parTrans" cxnId="{62F414FF-F674-42E8-9342-54AE88C4938E}">
      <dgm:prSet/>
      <dgm:spPr/>
      <dgm:t>
        <a:bodyPr/>
        <a:lstStyle/>
        <a:p>
          <a:endParaRPr lang="en-GB"/>
        </a:p>
      </dgm:t>
    </dgm:pt>
    <dgm:pt modelId="{7E50F101-9076-4E59-9989-D8521FAB5B44}" type="sibTrans" cxnId="{62F414FF-F674-42E8-9342-54AE88C4938E}">
      <dgm:prSet/>
      <dgm:spPr/>
      <dgm:t>
        <a:bodyPr/>
        <a:lstStyle/>
        <a:p>
          <a:endParaRPr lang="en-GB"/>
        </a:p>
      </dgm:t>
    </dgm:pt>
    <dgm:pt modelId="{F391443F-19B1-468E-9B62-C4109BBF950C}">
      <dgm:prSet custT="1"/>
      <dgm:spPr/>
      <dgm:t>
        <a:bodyPr/>
        <a:lstStyle/>
        <a:p>
          <a:pPr algn="ctr"/>
          <a:r>
            <a:rPr lang="en-GB" sz="1800" b="1">
              <a:latin typeface="Arial" panose="020B0604020202020204" pitchFamily="34" charset="0"/>
              <a:cs typeface="Arial" panose="020B0604020202020204" pitchFamily="34" charset="0"/>
            </a:rPr>
            <a:t>Cultural Awareness </a:t>
          </a:r>
        </a:p>
      </dgm:t>
    </dgm:pt>
    <dgm:pt modelId="{5846CFDA-5008-4069-9C04-BFBC09086916}" type="parTrans" cxnId="{EB3DAE64-4FC3-492A-B148-70833925905B}">
      <dgm:prSet/>
      <dgm:spPr/>
      <dgm:t>
        <a:bodyPr/>
        <a:lstStyle/>
        <a:p>
          <a:endParaRPr lang="en-GB"/>
        </a:p>
      </dgm:t>
    </dgm:pt>
    <dgm:pt modelId="{F72A102A-F32C-4CFD-87D5-B7E7034E6D14}" type="sibTrans" cxnId="{EB3DAE64-4FC3-492A-B148-70833925905B}">
      <dgm:prSet/>
      <dgm:spPr/>
      <dgm:t>
        <a:bodyPr/>
        <a:lstStyle/>
        <a:p>
          <a:endParaRPr lang="en-GB"/>
        </a:p>
      </dgm:t>
    </dgm:pt>
    <dgm:pt modelId="{4AA198E4-F3E3-4191-BC9A-CCF60F57FDBC}">
      <dgm:prSet custT="1"/>
      <dgm:spPr/>
      <dgm:t>
        <a:bodyPr/>
        <a:lstStyle/>
        <a:p>
          <a:pPr algn="ctr"/>
          <a:r>
            <a:rPr lang="en-GB" sz="1800" b="1">
              <a:latin typeface="Arial" panose="020B0604020202020204" pitchFamily="34" charset="0"/>
              <a:cs typeface="Arial" panose="020B0604020202020204" pitchFamily="34" charset="0"/>
            </a:rPr>
            <a:t>Collaboration</a:t>
          </a:r>
          <a:r>
            <a:rPr lang="en-GB" sz="1200" b="1">
              <a:latin typeface="Arial" panose="020B0604020202020204" pitchFamily="34" charset="0"/>
              <a:cs typeface="Arial" panose="020B0604020202020204" pitchFamily="34" charset="0"/>
            </a:rPr>
            <a:t> </a:t>
          </a:r>
          <a:endParaRPr lang="en-GB" sz="1100">
            <a:latin typeface="Arial" panose="020B0604020202020204" pitchFamily="34" charset="0"/>
            <a:cs typeface="Arial" panose="020B0604020202020204" pitchFamily="34" charset="0"/>
          </a:endParaRPr>
        </a:p>
      </dgm:t>
    </dgm:pt>
    <dgm:pt modelId="{45D96DF4-FF68-4A04-BDBA-83589C13C87D}" type="sibTrans" cxnId="{F83FA1D1-30E9-41D3-AB18-1DE92BA628CB}">
      <dgm:prSet/>
      <dgm:spPr/>
      <dgm:t>
        <a:bodyPr/>
        <a:lstStyle/>
        <a:p>
          <a:endParaRPr lang="en-GB"/>
        </a:p>
      </dgm:t>
    </dgm:pt>
    <dgm:pt modelId="{E975A4C0-C2FE-4374-8005-6457AFBC30A8}" type="parTrans" cxnId="{F83FA1D1-30E9-41D3-AB18-1DE92BA628CB}">
      <dgm:prSet/>
      <dgm:spPr/>
      <dgm:t>
        <a:bodyPr/>
        <a:lstStyle/>
        <a:p>
          <a:endParaRPr lang="en-GB"/>
        </a:p>
      </dgm:t>
    </dgm:pt>
    <dgm:pt modelId="{6D0418F5-CAA3-4F6B-8772-50277010B01B}">
      <dgm:prSet custT="1"/>
      <dgm:spPr/>
      <dgm:t>
        <a:bodyPr/>
        <a:lstStyle/>
        <a:p>
          <a:endParaRPr lang="en-GB" sz="1200" b="0">
            <a:latin typeface="Arial" panose="020B0604020202020204" pitchFamily="34" charset="0"/>
            <a:cs typeface="Arial" panose="020B0604020202020204" pitchFamily="34" charset="0"/>
          </a:endParaRPr>
        </a:p>
      </dgm:t>
    </dgm:pt>
    <dgm:pt modelId="{97FD61B4-62B7-4EFA-9029-0C15CB8BE825}" type="parTrans" cxnId="{0781E9E4-03CD-41DE-9255-BBF5E530F650}">
      <dgm:prSet/>
      <dgm:spPr/>
      <dgm:t>
        <a:bodyPr/>
        <a:lstStyle/>
        <a:p>
          <a:endParaRPr lang="en-GB"/>
        </a:p>
      </dgm:t>
    </dgm:pt>
    <dgm:pt modelId="{ED7CD907-3497-41F7-8905-0D05C4CA3B26}" type="sibTrans" cxnId="{0781E9E4-03CD-41DE-9255-BBF5E530F650}">
      <dgm:prSet/>
      <dgm:spPr/>
      <dgm:t>
        <a:bodyPr/>
        <a:lstStyle/>
        <a:p>
          <a:endParaRPr lang="en-GB"/>
        </a:p>
      </dgm:t>
    </dgm:pt>
    <dgm:pt modelId="{A173910C-D20E-49BE-8548-29292BD45DDA}">
      <dgm:prSet custT="1"/>
      <dgm:spPr/>
      <dgm:t>
        <a:bodyPr/>
        <a:lstStyle/>
        <a:p>
          <a:pPr algn="ctr"/>
          <a:r>
            <a:rPr lang="en-GB" sz="1800" b="1">
              <a:latin typeface="Arial" panose="020B0604020202020204" pitchFamily="34" charset="0"/>
              <a:cs typeface="Arial" panose="020B0604020202020204" pitchFamily="34" charset="0"/>
            </a:rPr>
            <a:t>Trust</a:t>
          </a:r>
        </a:p>
      </dgm:t>
    </dgm:pt>
    <dgm:pt modelId="{7AE0A8F6-1F5B-4E6C-895A-57C6482C09FC}" type="parTrans" cxnId="{7C5C102A-5BEC-4BB7-9A87-4D2F61DDB2DD}">
      <dgm:prSet/>
      <dgm:spPr/>
      <dgm:t>
        <a:bodyPr/>
        <a:lstStyle/>
        <a:p>
          <a:endParaRPr lang="en-GB"/>
        </a:p>
      </dgm:t>
    </dgm:pt>
    <dgm:pt modelId="{36C29C43-43AC-4751-80FE-5A26BF2B277B}" type="sibTrans" cxnId="{7C5C102A-5BEC-4BB7-9A87-4D2F61DDB2DD}">
      <dgm:prSet/>
      <dgm:spPr/>
      <dgm:t>
        <a:bodyPr/>
        <a:lstStyle/>
        <a:p>
          <a:endParaRPr lang="en-GB"/>
        </a:p>
      </dgm:t>
    </dgm:pt>
    <dgm:pt modelId="{09017F40-076F-48DD-9B3B-E9C44D718EE7}" type="pres">
      <dgm:prSet presAssocID="{E0C7FDC9-3CCC-434F-A858-131D880114D6}" presName="Name0" presStyleCnt="0">
        <dgm:presLayoutVars>
          <dgm:chMax/>
          <dgm:chPref/>
          <dgm:dir/>
        </dgm:presLayoutVars>
      </dgm:prSet>
      <dgm:spPr/>
    </dgm:pt>
    <dgm:pt modelId="{9A1345A0-2DED-433A-864E-5411880965F7}" type="pres">
      <dgm:prSet presAssocID="{6D0418F5-CAA3-4F6B-8772-50277010B01B}" presName="composite" presStyleCnt="0"/>
      <dgm:spPr/>
    </dgm:pt>
    <dgm:pt modelId="{CE093C01-2DFF-411D-80BA-2061EA44AA8A}" type="pres">
      <dgm:prSet presAssocID="{6D0418F5-CAA3-4F6B-8772-50277010B01B}" presName="ParentText" presStyleLbl="revTx" presStyleIdx="0" presStyleCnt="6">
        <dgm:presLayoutVars>
          <dgm:chMax val="0"/>
          <dgm:chPref val="0"/>
          <dgm:bulletEnabled val="1"/>
        </dgm:presLayoutVars>
      </dgm:prSet>
      <dgm:spPr/>
    </dgm:pt>
    <dgm:pt modelId="{B0AF9B90-EB9D-4740-99C6-30DD85CA0EB0}" type="pres">
      <dgm:prSet presAssocID="{6D0418F5-CAA3-4F6B-8772-50277010B01B}" presName="Accent1" presStyleLbl="parChTrans1D1" presStyleIdx="0" presStyleCnt="6" custScaleX="107143" custScaleY="138670" custLinFactNeighborX="1570" custLinFactNeighborY="-16496"/>
      <dgm:spPr>
        <a:ln>
          <a:noFill/>
        </a:ln>
      </dgm:spPr>
    </dgm:pt>
    <dgm:pt modelId="{46BAB919-DAB1-4934-BE1A-6F986005C4ED}" type="pres">
      <dgm:prSet presAssocID="{6D0418F5-CAA3-4F6B-8772-50277010B01B}" presName="Image" presStyleLbl="alignImgPlace1" presStyleIdx="0" presStyleCnt="6" custLinFactNeighborX="3192" custLinFactNeighborY="-2346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1000" b="-31000"/>
          </a:stretch>
        </a:blipFill>
        <a:ln>
          <a:solidFill>
            <a:schemeClr val="bg1"/>
          </a:solidFill>
        </a:ln>
      </dgm:spPr>
      <dgm:extLst>
        <a:ext uri="{E40237B7-FDA0-4F09-8148-C483321AD2D9}">
          <dgm14:cNvPr xmlns:dgm14="http://schemas.microsoft.com/office/drawing/2010/diagram" id="0" name="" descr="Comment Heart outline"/>
        </a:ext>
      </dgm:extLst>
    </dgm:pt>
    <dgm:pt modelId="{EBFD9870-A36F-44F7-8CB2-85E0297ECEE0}" type="pres">
      <dgm:prSet presAssocID="{ED7CD907-3497-41F7-8905-0D05C4CA3B26}" presName="sibTrans" presStyleCnt="0"/>
      <dgm:spPr/>
    </dgm:pt>
    <dgm:pt modelId="{306E7D5C-9407-4217-8030-CFF7BFEBE40A}" type="pres">
      <dgm:prSet presAssocID="{F391443F-19B1-468E-9B62-C4109BBF950C}" presName="composite" presStyleCnt="0"/>
      <dgm:spPr/>
    </dgm:pt>
    <dgm:pt modelId="{2D273B04-E02A-44B1-9BF1-20028F89E323}" type="pres">
      <dgm:prSet presAssocID="{F391443F-19B1-468E-9B62-C4109BBF950C}" presName="ParentText" presStyleLbl="revTx" presStyleIdx="1" presStyleCnt="6" custScaleX="103238" custScaleY="236046">
        <dgm:presLayoutVars>
          <dgm:chMax val="0"/>
          <dgm:chPref val="0"/>
          <dgm:bulletEnabled val="1"/>
        </dgm:presLayoutVars>
      </dgm:prSet>
      <dgm:spPr/>
    </dgm:pt>
    <dgm:pt modelId="{0200FFCD-FE58-40AC-ADA9-FAF1CD318232}" type="pres">
      <dgm:prSet presAssocID="{F391443F-19B1-468E-9B62-C4109BBF950C}" presName="Accent1" presStyleLbl="parChTrans1D1" presStyleIdx="1" presStyleCnt="6" custScaleX="103936" custScaleY="145160" custLinFactNeighborY="-10997"/>
      <dgm:spPr>
        <a:ln>
          <a:noFill/>
        </a:ln>
      </dgm:spPr>
    </dgm:pt>
    <dgm:pt modelId="{632A662F-4971-42DC-98B7-8257820DFD49}" type="pres">
      <dgm:prSet presAssocID="{F391443F-19B1-468E-9B62-C4109BBF950C}" presName="Image" presStyleLbl="alignImgPlace1" presStyleIdx="1" presStyleCnt="6" custLinFactNeighborX="-3126" custLinFactNeighborY="-21520"/>
      <dgm:spPr>
        <a:blipFill>
          <a:blip xmlns:r="http://schemas.openxmlformats.org/officeDocument/2006/relationships" r:embed="rId3">
            <a:extLst>
              <a:ext uri="{96DAC541-7B7A-43D3-8B79-37D633B846F1}">
                <asvg:svgBlip xmlns:asvg="http://schemas.microsoft.com/office/drawing/2016/SVG/main" r:embed="rId4"/>
              </a:ext>
            </a:extLst>
          </a:blip>
          <a:srcRect/>
          <a:stretch>
            <a:fillRect t="-31000" b="-31000"/>
          </a:stretch>
        </a:blipFill>
      </dgm:spPr>
      <dgm:extLst>
        <a:ext uri="{E40237B7-FDA0-4F09-8148-C483321AD2D9}">
          <dgm14:cNvPr xmlns:dgm14="http://schemas.microsoft.com/office/drawing/2010/diagram" id="0" name="" descr="Open book with solid fill"/>
        </a:ext>
      </dgm:extLst>
    </dgm:pt>
    <dgm:pt modelId="{08BA9F14-47CA-4EF8-9CA0-F266422E3BCF}" type="pres">
      <dgm:prSet presAssocID="{F72A102A-F32C-4CFD-87D5-B7E7034E6D14}" presName="sibTrans" presStyleCnt="0"/>
      <dgm:spPr/>
    </dgm:pt>
    <dgm:pt modelId="{9E6EE6DF-F928-45FD-B43E-3D87A4E23CCE}" type="pres">
      <dgm:prSet presAssocID="{1ADDEDB1-558B-4DE4-A054-0D3BB360EB97}" presName="composite" presStyleCnt="0"/>
      <dgm:spPr/>
    </dgm:pt>
    <dgm:pt modelId="{4DB4D0AC-4322-47DD-9F68-E8DAE9BCAA3F}" type="pres">
      <dgm:prSet presAssocID="{1ADDEDB1-558B-4DE4-A054-0D3BB360EB97}" presName="ParentText" presStyleLbl="revTx" presStyleIdx="2" presStyleCnt="6">
        <dgm:presLayoutVars>
          <dgm:chMax val="0"/>
          <dgm:chPref val="0"/>
          <dgm:bulletEnabled val="1"/>
        </dgm:presLayoutVars>
      </dgm:prSet>
      <dgm:spPr/>
    </dgm:pt>
    <dgm:pt modelId="{9DF8EE03-F7E5-4662-82B7-37CFD314401A}" type="pres">
      <dgm:prSet presAssocID="{1ADDEDB1-558B-4DE4-A054-0D3BB360EB97}" presName="Accent1" presStyleLbl="parChTrans1D1" presStyleIdx="2" presStyleCnt="6"/>
      <dgm:spPr>
        <a:ln>
          <a:noFill/>
        </a:ln>
      </dgm:spPr>
    </dgm:pt>
    <dgm:pt modelId="{9A18EF7E-C7A1-49FE-91E8-5B8435EE98B6}" type="pres">
      <dgm:prSet presAssocID="{1ADDEDB1-558B-4DE4-A054-0D3BB360EB97}" presName="Image" presStyleLbl="alignImgPlace1" presStyleIdx="2" presStyleCnt="6" custScaleX="99669" custScaleY="118823" custLinFactNeighborX="-11909" custLinFactNeighborY="-23049"/>
      <dgm:spPr>
        <a:blipFill>
          <a:blip xmlns:r="http://schemas.openxmlformats.org/officeDocument/2006/relationships" r:embed="rId5">
            <a:extLst>
              <a:ext uri="{96DAC541-7B7A-43D3-8B79-37D633B846F1}">
                <asvg:svgBlip xmlns:asvg="http://schemas.microsoft.com/office/drawing/2016/SVG/main" r:embed="rId6"/>
              </a:ext>
            </a:extLst>
          </a:blip>
          <a:srcRect/>
          <a:stretch>
            <a:fillRect t="-31000" b="-31000"/>
          </a:stretch>
        </a:blipFill>
      </dgm:spPr>
      <dgm:extLst>
        <a:ext uri="{E40237B7-FDA0-4F09-8148-C483321AD2D9}">
          <dgm14:cNvPr xmlns:dgm14="http://schemas.microsoft.com/office/drawing/2010/diagram" id="0" name="" descr="Renovation (House With Sparkles) outline"/>
        </a:ext>
      </dgm:extLst>
    </dgm:pt>
    <dgm:pt modelId="{A1C168BA-97EA-460E-BE96-B2DCC9AAE7D2}" type="pres">
      <dgm:prSet presAssocID="{06BC3A4C-EBA9-44FA-AFCD-6F9D5FE802C6}" presName="sibTrans" presStyleCnt="0"/>
      <dgm:spPr/>
    </dgm:pt>
    <dgm:pt modelId="{2A5524EA-CD31-43B9-ABC1-70F6BF15679D}" type="pres">
      <dgm:prSet presAssocID="{9A47D6FE-9E3C-416D-A0CE-718C106928E2}" presName="composite" presStyleCnt="0"/>
      <dgm:spPr/>
    </dgm:pt>
    <dgm:pt modelId="{DA5B521C-31CA-4BB6-AB83-3D99A9D40582}" type="pres">
      <dgm:prSet presAssocID="{9A47D6FE-9E3C-416D-A0CE-718C106928E2}" presName="ParentText" presStyleLbl="revTx" presStyleIdx="3" presStyleCnt="6">
        <dgm:presLayoutVars>
          <dgm:chMax val="0"/>
          <dgm:chPref val="0"/>
          <dgm:bulletEnabled val="1"/>
        </dgm:presLayoutVars>
      </dgm:prSet>
      <dgm:spPr/>
    </dgm:pt>
    <dgm:pt modelId="{43E4B7AC-F7B3-44C1-A9D2-F588291AC047}" type="pres">
      <dgm:prSet presAssocID="{9A47D6FE-9E3C-416D-A0CE-718C106928E2}" presName="Accent1" presStyleLbl="parChTrans1D1" presStyleIdx="3" presStyleCnt="6" custLinFactNeighborX="-397" custLinFactNeighborY="11125"/>
      <dgm:spPr>
        <a:ln>
          <a:noFill/>
        </a:ln>
      </dgm:spPr>
    </dgm:pt>
    <dgm:pt modelId="{8C30FF32-7365-44A6-81D0-DC8EFFFC9919}" type="pres">
      <dgm:prSet presAssocID="{9A47D6FE-9E3C-416D-A0CE-718C106928E2}" presName="Image" presStyleLbl="alignImgPlace1" presStyleIdx="3" presStyleCnt="6" custLinFactNeighborX="-2779" custLinFactNeighborY="-25723"/>
      <dgm:spPr>
        <a:blipFill>
          <a:blip xmlns:r="http://schemas.openxmlformats.org/officeDocument/2006/relationships" r:embed="rId7">
            <a:extLst>
              <a:ext uri="{96DAC541-7B7A-43D3-8B79-37D633B846F1}">
                <asvg:svgBlip xmlns:asvg="http://schemas.microsoft.com/office/drawing/2016/SVG/main" r:embed="rId8"/>
              </a:ext>
            </a:extLst>
          </a:blip>
          <a:srcRect/>
          <a:stretch>
            <a:fillRect t="-31000" b="-31000"/>
          </a:stretch>
        </a:blipFill>
      </dgm:spPr>
      <dgm:extLst>
        <a:ext uri="{E40237B7-FDA0-4F09-8148-C483321AD2D9}">
          <dgm14:cNvPr xmlns:dgm14="http://schemas.microsoft.com/office/drawing/2010/diagram" id="0" name="" descr="Speaker phone outline"/>
        </a:ext>
      </dgm:extLst>
    </dgm:pt>
    <dgm:pt modelId="{B301B38E-4F85-4DCB-9670-73D90A886D0A}" type="pres">
      <dgm:prSet presAssocID="{7E50F101-9076-4E59-9989-D8521FAB5B44}" presName="sibTrans" presStyleCnt="0"/>
      <dgm:spPr/>
    </dgm:pt>
    <dgm:pt modelId="{A62650EC-FA91-4CF6-8CED-6DF35FA83446}" type="pres">
      <dgm:prSet presAssocID="{4AA198E4-F3E3-4191-BC9A-CCF60F57FDBC}" presName="composite" presStyleCnt="0"/>
      <dgm:spPr/>
    </dgm:pt>
    <dgm:pt modelId="{2EF3037A-C7C0-4640-A12A-793D4A97E894}" type="pres">
      <dgm:prSet presAssocID="{4AA198E4-F3E3-4191-BC9A-CCF60F57FDBC}" presName="ParentText" presStyleLbl="revTx" presStyleIdx="4" presStyleCnt="6">
        <dgm:presLayoutVars>
          <dgm:chMax val="0"/>
          <dgm:chPref val="0"/>
          <dgm:bulletEnabled val="1"/>
        </dgm:presLayoutVars>
      </dgm:prSet>
      <dgm:spPr/>
    </dgm:pt>
    <dgm:pt modelId="{95323D42-88BD-4AAB-9907-1E4CCDAB142F}" type="pres">
      <dgm:prSet presAssocID="{4AA198E4-F3E3-4191-BC9A-CCF60F57FDBC}" presName="Accent1" presStyleLbl="parChTrans1D1" presStyleIdx="4" presStyleCnt="6" custLinFactNeighborX="1191"/>
      <dgm:spPr>
        <a:noFill/>
        <a:ln>
          <a:noFill/>
        </a:ln>
      </dgm:spPr>
    </dgm:pt>
    <dgm:pt modelId="{668C6323-348D-4258-9D91-C0A67595081E}" type="pres">
      <dgm:prSet presAssocID="{4AA198E4-F3E3-4191-BC9A-CCF60F57FDBC}" presName="Image" presStyleLbl="alignImgPlace1" presStyleIdx="4" presStyleCnt="6" custScaleX="113413" custScaleY="140069" custLinFactNeighborX="-1991" custLinFactNeighborY="-1805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31000" b="-31000"/>
          </a:stretch>
        </a:blipFill>
      </dgm:spPr>
      <dgm:extLst>
        <a:ext uri="{E40237B7-FDA0-4F09-8148-C483321AD2D9}">
          <dgm14:cNvPr xmlns:dgm14="http://schemas.microsoft.com/office/drawing/2010/diagram" id="0" name="" descr="Users outline"/>
        </a:ext>
      </dgm:extLst>
    </dgm:pt>
    <dgm:pt modelId="{6D0C54DA-E99A-495D-8FF6-ADF08D587CE2}" type="pres">
      <dgm:prSet presAssocID="{45D96DF4-FF68-4A04-BDBA-83589C13C87D}" presName="sibTrans" presStyleCnt="0"/>
      <dgm:spPr/>
    </dgm:pt>
    <dgm:pt modelId="{38A32D0C-5E37-4267-AD42-9E577D92C686}" type="pres">
      <dgm:prSet presAssocID="{A173910C-D20E-49BE-8548-29292BD45DDA}" presName="composite" presStyleCnt="0"/>
      <dgm:spPr/>
    </dgm:pt>
    <dgm:pt modelId="{5F55DB40-5CAD-48FC-A3E5-DB474A2E6980}" type="pres">
      <dgm:prSet presAssocID="{A173910C-D20E-49BE-8548-29292BD45DDA}" presName="ParentText" presStyleLbl="revTx" presStyleIdx="5" presStyleCnt="6" custAng="10800000" custFlipVert="1" custScaleY="384008" custLinFactY="-100000" custLinFactNeighborX="-4376" custLinFactNeighborY="-125493">
        <dgm:presLayoutVars>
          <dgm:chMax val="0"/>
          <dgm:chPref val="0"/>
          <dgm:bulletEnabled val="1"/>
        </dgm:presLayoutVars>
      </dgm:prSet>
      <dgm:spPr/>
    </dgm:pt>
    <dgm:pt modelId="{9E67DFE7-943F-4C14-81AF-9AFC4E508D9C}" type="pres">
      <dgm:prSet presAssocID="{A173910C-D20E-49BE-8548-29292BD45DDA}" presName="Accent1" presStyleLbl="parChTrans1D1" presStyleIdx="5" presStyleCnt="6"/>
      <dgm:spPr>
        <a:ln>
          <a:noFill/>
        </a:ln>
      </dgm:spPr>
    </dgm:pt>
    <dgm:pt modelId="{FCC38245-2725-42E8-AFDF-E35321708719}" type="pres">
      <dgm:prSet presAssocID="{A173910C-D20E-49BE-8548-29292BD45DDA}" presName="Image" presStyleLbl="alignImgPlace1" presStyleIdx="5" presStyleCnt="6" custAng="2514028" custScaleX="53346" custScaleY="115527" custLinFactNeighborX="-13894" custLinFactNeighborY="-36655"/>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t="-31000" b="-31000"/>
          </a:stretch>
        </a:blipFill>
      </dgm:spPr>
      <dgm:extLst>
        <a:ext uri="{E40237B7-FDA0-4F09-8148-C483321AD2D9}">
          <dgm14:cNvPr xmlns:dgm14="http://schemas.microsoft.com/office/drawing/2010/diagram" id="0" name="" descr="Open hand outline"/>
        </a:ext>
      </dgm:extLst>
    </dgm:pt>
  </dgm:ptLst>
  <dgm:cxnLst>
    <dgm:cxn modelId="{F7EEC400-9086-435B-9C1B-EE36B7D1B100}" type="presOf" srcId="{4AA198E4-F3E3-4191-BC9A-CCF60F57FDBC}" destId="{2EF3037A-C7C0-4640-A12A-793D4A97E894}" srcOrd="0" destOrd="0" presId="urn:microsoft.com/office/officeart/2011/layout/Picture Frame"/>
    <dgm:cxn modelId="{1111EC20-EB91-4484-B6CD-9FE03859E6B5}" type="presOf" srcId="{E0C7FDC9-3CCC-434F-A858-131D880114D6}" destId="{09017F40-076F-48DD-9B3B-E9C44D718EE7}" srcOrd="0" destOrd="0" presId="urn:microsoft.com/office/officeart/2011/layout/Picture Frame"/>
    <dgm:cxn modelId="{7C5C102A-5BEC-4BB7-9A87-4D2F61DDB2DD}" srcId="{E0C7FDC9-3CCC-434F-A858-131D880114D6}" destId="{A173910C-D20E-49BE-8548-29292BD45DDA}" srcOrd="5" destOrd="0" parTransId="{7AE0A8F6-1F5B-4E6C-895A-57C6482C09FC}" sibTransId="{36C29C43-43AC-4751-80FE-5A26BF2B277B}"/>
    <dgm:cxn modelId="{EB3DAE64-4FC3-492A-B148-70833925905B}" srcId="{E0C7FDC9-3CCC-434F-A858-131D880114D6}" destId="{F391443F-19B1-468E-9B62-C4109BBF950C}" srcOrd="1" destOrd="0" parTransId="{5846CFDA-5008-4069-9C04-BFBC09086916}" sibTransId="{F72A102A-F32C-4CFD-87D5-B7E7034E6D14}"/>
    <dgm:cxn modelId="{CF12587E-DB8B-4D72-968E-F2E93715E160}" type="presOf" srcId="{6D0418F5-CAA3-4F6B-8772-50277010B01B}" destId="{CE093C01-2DFF-411D-80BA-2061EA44AA8A}" srcOrd="0" destOrd="0" presId="urn:microsoft.com/office/officeart/2011/layout/Picture Frame"/>
    <dgm:cxn modelId="{C0F8F4A1-4389-490B-87D6-886C948EC873}" type="presOf" srcId="{F391443F-19B1-468E-9B62-C4109BBF950C}" destId="{2D273B04-E02A-44B1-9BF1-20028F89E323}" srcOrd="0" destOrd="0" presId="urn:microsoft.com/office/officeart/2011/layout/Picture Frame"/>
    <dgm:cxn modelId="{6F7000B6-9417-43C3-B123-3688D828388A}" type="presOf" srcId="{1ADDEDB1-558B-4DE4-A054-0D3BB360EB97}" destId="{4DB4D0AC-4322-47DD-9F68-E8DAE9BCAA3F}" srcOrd="0" destOrd="0" presId="urn:microsoft.com/office/officeart/2011/layout/Picture Frame"/>
    <dgm:cxn modelId="{842744B7-88C6-4E2E-9FC6-1A0ED8B720EE}" type="presOf" srcId="{9A47D6FE-9E3C-416D-A0CE-718C106928E2}" destId="{DA5B521C-31CA-4BB6-AB83-3D99A9D40582}" srcOrd="0" destOrd="0" presId="urn:microsoft.com/office/officeart/2011/layout/Picture Frame"/>
    <dgm:cxn modelId="{F83FA1D1-30E9-41D3-AB18-1DE92BA628CB}" srcId="{E0C7FDC9-3CCC-434F-A858-131D880114D6}" destId="{4AA198E4-F3E3-4191-BC9A-CCF60F57FDBC}" srcOrd="4" destOrd="0" parTransId="{E975A4C0-C2FE-4374-8005-6457AFBC30A8}" sibTransId="{45D96DF4-FF68-4A04-BDBA-83589C13C87D}"/>
    <dgm:cxn modelId="{B1379ED4-D172-4D6D-8CB2-5B0EABBB199F}" type="presOf" srcId="{A173910C-D20E-49BE-8548-29292BD45DDA}" destId="{5F55DB40-5CAD-48FC-A3E5-DB474A2E6980}" srcOrd="0" destOrd="0" presId="urn:microsoft.com/office/officeart/2011/layout/Picture Frame"/>
    <dgm:cxn modelId="{2FBC27DE-5679-4435-8099-B61C0852F633}" srcId="{E0C7FDC9-3CCC-434F-A858-131D880114D6}" destId="{1ADDEDB1-558B-4DE4-A054-0D3BB360EB97}" srcOrd="2" destOrd="0" parTransId="{4F0E353A-9F49-41EB-A8A3-16C7D74A4261}" sibTransId="{06BC3A4C-EBA9-44FA-AFCD-6F9D5FE802C6}"/>
    <dgm:cxn modelId="{0781E9E4-03CD-41DE-9255-BBF5E530F650}" srcId="{E0C7FDC9-3CCC-434F-A858-131D880114D6}" destId="{6D0418F5-CAA3-4F6B-8772-50277010B01B}" srcOrd="0" destOrd="0" parTransId="{97FD61B4-62B7-4EFA-9029-0C15CB8BE825}" sibTransId="{ED7CD907-3497-41F7-8905-0D05C4CA3B26}"/>
    <dgm:cxn modelId="{62F414FF-F674-42E8-9342-54AE88C4938E}" srcId="{E0C7FDC9-3CCC-434F-A858-131D880114D6}" destId="{9A47D6FE-9E3C-416D-A0CE-718C106928E2}" srcOrd="3" destOrd="0" parTransId="{0EBF7196-AACB-4497-86F3-1AAE38F785DE}" sibTransId="{7E50F101-9076-4E59-9989-D8521FAB5B44}"/>
    <dgm:cxn modelId="{EEA9FBFC-944B-4C46-B820-85266020F076}" type="presParOf" srcId="{09017F40-076F-48DD-9B3B-E9C44D718EE7}" destId="{9A1345A0-2DED-433A-864E-5411880965F7}" srcOrd="0" destOrd="0" presId="urn:microsoft.com/office/officeart/2011/layout/Picture Frame"/>
    <dgm:cxn modelId="{4D6C74EC-3F37-4BF6-A55E-08A7E3780D6C}" type="presParOf" srcId="{9A1345A0-2DED-433A-864E-5411880965F7}" destId="{CE093C01-2DFF-411D-80BA-2061EA44AA8A}" srcOrd="0" destOrd="0" presId="urn:microsoft.com/office/officeart/2011/layout/Picture Frame"/>
    <dgm:cxn modelId="{57F46EB2-2641-4837-AC80-A7BC3590B376}" type="presParOf" srcId="{9A1345A0-2DED-433A-864E-5411880965F7}" destId="{B0AF9B90-EB9D-4740-99C6-30DD85CA0EB0}" srcOrd="1" destOrd="0" presId="urn:microsoft.com/office/officeart/2011/layout/Picture Frame"/>
    <dgm:cxn modelId="{2976D6BF-DBF2-443D-BA8C-51AD62B5999E}" type="presParOf" srcId="{9A1345A0-2DED-433A-864E-5411880965F7}" destId="{46BAB919-DAB1-4934-BE1A-6F986005C4ED}" srcOrd="2" destOrd="0" presId="urn:microsoft.com/office/officeart/2011/layout/Picture Frame"/>
    <dgm:cxn modelId="{B0402D62-0F8A-4163-8F21-C0FE8123F225}" type="presParOf" srcId="{09017F40-076F-48DD-9B3B-E9C44D718EE7}" destId="{EBFD9870-A36F-44F7-8CB2-85E0297ECEE0}" srcOrd="1" destOrd="0" presId="urn:microsoft.com/office/officeart/2011/layout/Picture Frame"/>
    <dgm:cxn modelId="{A3879E39-9808-4ACD-B893-C14293D435B9}" type="presParOf" srcId="{09017F40-076F-48DD-9B3B-E9C44D718EE7}" destId="{306E7D5C-9407-4217-8030-CFF7BFEBE40A}" srcOrd="2" destOrd="0" presId="urn:microsoft.com/office/officeart/2011/layout/Picture Frame"/>
    <dgm:cxn modelId="{34C98DE9-1415-4BF1-9FB4-A150C2868CAE}" type="presParOf" srcId="{306E7D5C-9407-4217-8030-CFF7BFEBE40A}" destId="{2D273B04-E02A-44B1-9BF1-20028F89E323}" srcOrd="0" destOrd="0" presId="urn:microsoft.com/office/officeart/2011/layout/Picture Frame"/>
    <dgm:cxn modelId="{A487BDA3-0679-4A39-8999-F926531FFBCC}" type="presParOf" srcId="{306E7D5C-9407-4217-8030-CFF7BFEBE40A}" destId="{0200FFCD-FE58-40AC-ADA9-FAF1CD318232}" srcOrd="1" destOrd="0" presId="urn:microsoft.com/office/officeart/2011/layout/Picture Frame"/>
    <dgm:cxn modelId="{2E38FC2C-30E8-45B4-94D7-69103D642A34}" type="presParOf" srcId="{306E7D5C-9407-4217-8030-CFF7BFEBE40A}" destId="{632A662F-4971-42DC-98B7-8257820DFD49}" srcOrd="2" destOrd="0" presId="urn:microsoft.com/office/officeart/2011/layout/Picture Frame"/>
    <dgm:cxn modelId="{22854C14-30C2-4BB4-A94A-2BC86EE38DBF}" type="presParOf" srcId="{09017F40-076F-48DD-9B3B-E9C44D718EE7}" destId="{08BA9F14-47CA-4EF8-9CA0-F266422E3BCF}" srcOrd="3" destOrd="0" presId="urn:microsoft.com/office/officeart/2011/layout/Picture Frame"/>
    <dgm:cxn modelId="{8F3BEA67-F4A7-433A-97D4-801A29A209BF}" type="presParOf" srcId="{09017F40-076F-48DD-9B3B-E9C44D718EE7}" destId="{9E6EE6DF-F928-45FD-B43E-3D87A4E23CCE}" srcOrd="4" destOrd="0" presId="urn:microsoft.com/office/officeart/2011/layout/Picture Frame"/>
    <dgm:cxn modelId="{9058867A-71E4-4343-B950-EC17B57DC39A}" type="presParOf" srcId="{9E6EE6DF-F928-45FD-B43E-3D87A4E23CCE}" destId="{4DB4D0AC-4322-47DD-9F68-E8DAE9BCAA3F}" srcOrd="0" destOrd="0" presId="urn:microsoft.com/office/officeart/2011/layout/Picture Frame"/>
    <dgm:cxn modelId="{05D1FFE5-E206-4342-8555-27B5C375E9C8}" type="presParOf" srcId="{9E6EE6DF-F928-45FD-B43E-3D87A4E23CCE}" destId="{9DF8EE03-F7E5-4662-82B7-37CFD314401A}" srcOrd="1" destOrd="0" presId="urn:microsoft.com/office/officeart/2011/layout/Picture Frame"/>
    <dgm:cxn modelId="{9299F070-7D0D-4931-88D9-86A19DC9994A}" type="presParOf" srcId="{9E6EE6DF-F928-45FD-B43E-3D87A4E23CCE}" destId="{9A18EF7E-C7A1-49FE-91E8-5B8435EE98B6}" srcOrd="2" destOrd="0" presId="urn:microsoft.com/office/officeart/2011/layout/Picture Frame"/>
    <dgm:cxn modelId="{B7AC2651-1021-4D99-B4F5-3BF682212303}" type="presParOf" srcId="{09017F40-076F-48DD-9B3B-E9C44D718EE7}" destId="{A1C168BA-97EA-460E-BE96-B2DCC9AAE7D2}" srcOrd="5" destOrd="0" presId="urn:microsoft.com/office/officeart/2011/layout/Picture Frame"/>
    <dgm:cxn modelId="{B1E95B4D-E403-4043-B446-AC7F7633B297}" type="presParOf" srcId="{09017F40-076F-48DD-9B3B-E9C44D718EE7}" destId="{2A5524EA-CD31-43B9-ABC1-70F6BF15679D}" srcOrd="6" destOrd="0" presId="urn:microsoft.com/office/officeart/2011/layout/Picture Frame"/>
    <dgm:cxn modelId="{E68F7C8F-9435-4455-8DAE-86BB135E892B}" type="presParOf" srcId="{2A5524EA-CD31-43B9-ABC1-70F6BF15679D}" destId="{DA5B521C-31CA-4BB6-AB83-3D99A9D40582}" srcOrd="0" destOrd="0" presId="urn:microsoft.com/office/officeart/2011/layout/Picture Frame"/>
    <dgm:cxn modelId="{C6B083D5-3F67-48A0-8BD2-A23086F65148}" type="presParOf" srcId="{2A5524EA-CD31-43B9-ABC1-70F6BF15679D}" destId="{43E4B7AC-F7B3-44C1-A9D2-F588291AC047}" srcOrd="1" destOrd="0" presId="urn:microsoft.com/office/officeart/2011/layout/Picture Frame"/>
    <dgm:cxn modelId="{2D56C05F-AFA1-4745-88B0-9CE6578B9DC2}" type="presParOf" srcId="{2A5524EA-CD31-43B9-ABC1-70F6BF15679D}" destId="{8C30FF32-7365-44A6-81D0-DC8EFFFC9919}" srcOrd="2" destOrd="0" presId="urn:microsoft.com/office/officeart/2011/layout/Picture Frame"/>
    <dgm:cxn modelId="{BCBD507F-3AAD-46A9-990E-1F7E15F0AD36}" type="presParOf" srcId="{09017F40-076F-48DD-9B3B-E9C44D718EE7}" destId="{B301B38E-4F85-4DCB-9670-73D90A886D0A}" srcOrd="7" destOrd="0" presId="urn:microsoft.com/office/officeart/2011/layout/Picture Frame"/>
    <dgm:cxn modelId="{78D2E411-D105-4DBD-8C00-AEB53FFEC79F}" type="presParOf" srcId="{09017F40-076F-48DD-9B3B-E9C44D718EE7}" destId="{A62650EC-FA91-4CF6-8CED-6DF35FA83446}" srcOrd="8" destOrd="0" presId="urn:microsoft.com/office/officeart/2011/layout/Picture Frame"/>
    <dgm:cxn modelId="{AB4C4EF3-0D6A-4C5E-9358-A1EEC59FE56C}" type="presParOf" srcId="{A62650EC-FA91-4CF6-8CED-6DF35FA83446}" destId="{2EF3037A-C7C0-4640-A12A-793D4A97E894}" srcOrd="0" destOrd="0" presId="urn:microsoft.com/office/officeart/2011/layout/Picture Frame"/>
    <dgm:cxn modelId="{021CCB72-3BD0-4AAE-8B97-187060DD72BB}" type="presParOf" srcId="{A62650EC-FA91-4CF6-8CED-6DF35FA83446}" destId="{95323D42-88BD-4AAB-9907-1E4CCDAB142F}" srcOrd="1" destOrd="0" presId="urn:microsoft.com/office/officeart/2011/layout/Picture Frame"/>
    <dgm:cxn modelId="{9CF035DE-D263-4477-9235-B9AFE4C73BFF}" type="presParOf" srcId="{A62650EC-FA91-4CF6-8CED-6DF35FA83446}" destId="{668C6323-348D-4258-9D91-C0A67595081E}" srcOrd="2" destOrd="0" presId="urn:microsoft.com/office/officeart/2011/layout/Picture Frame"/>
    <dgm:cxn modelId="{A869C99C-C718-420F-8509-DECB956F6238}" type="presParOf" srcId="{09017F40-076F-48DD-9B3B-E9C44D718EE7}" destId="{6D0C54DA-E99A-495D-8FF6-ADF08D587CE2}" srcOrd="9" destOrd="0" presId="urn:microsoft.com/office/officeart/2011/layout/Picture Frame"/>
    <dgm:cxn modelId="{2858AAE2-5FCD-4118-B407-134E32D7D1E2}" type="presParOf" srcId="{09017F40-076F-48DD-9B3B-E9C44D718EE7}" destId="{38A32D0C-5E37-4267-AD42-9E577D92C686}" srcOrd="10" destOrd="0" presId="urn:microsoft.com/office/officeart/2011/layout/Picture Frame"/>
    <dgm:cxn modelId="{6A06F09A-A076-4F2A-8433-24D185A2995B}" type="presParOf" srcId="{38A32D0C-5E37-4267-AD42-9E577D92C686}" destId="{5F55DB40-5CAD-48FC-A3E5-DB474A2E6980}" srcOrd="0" destOrd="0" presId="urn:microsoft.com/office/officeart/2011/layout/Picture Frame"/>
    <dgm:cxn modelId="{E3063935-61E3-47B0-BF85-CC9A44C6E6E7}" type="presParOf" srcId="{38A32D0C-5E37-4267-AD42-9E577D92C686}" destId="{9E67DFE7-943F-4C14-81AF-9AFC4E508D9C}" srcOrd="1" destOrd="0" presId="urn:microsoft.com/office/officeart/2011/layout/Picture Frame"/>
    <dgm:cxn modelId="{33E4F476-3AF9-411A-860F-432AD0CA57E5}" type="presParOf" srcId="{38A32D0C-5E37-4267-AD42-9E577D92C686}" destId="{FCC38245-2725-42E8-AFDF-E35321708719}"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EBA02-67D9-42DA-B187-3B4F75CD78D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2848DD7-AAB0-4E9F-8953-1F7B25499E7D}">
      <dgm:prSet/>
      <dgm:spPr/>
      <dgm:t>
        <a:bodyPr/>
        <a:lstStyle/>
        <a:p>
          <a:pPr>
            <a:lnSpc>
              <a:spcPct val="100000"/>
            </a:lnSpc>
          </a:pPr>
          <a:r>
            <a:rPr lang="en-US"/>
            <a:t>Basic awareness training completed by managers and team leaders</a:t>
          </a:r>
        </a:p>
      </dgm:t>
    </dgm:pt>
    <dgm:pt modelId="{C35D4136-A5A9-438E-9B10-E2E222FC122F}" type="parTrans" cxnId="{F78F3FB8-7650-48E4-BF10-94B0818788DD}">
      <dgm:prSet/>
      <dgm:spPr/>
      <dgm:t>
        <a:bodyPr/>
        <a:lstStyle/>
        <a:p>
          <a:endParaRPr lang="en-US"/>
        </a:p>
      </dgm:t>
    </dgm:pt>
    <dgm:pt modelId="{E6C5C593-3079-4D35-A490-64EB30E8F24F}" type="sibTrans" cxnId="{F78F3FB8-7650-48E4-BF10-94B0818788DD}">
      <dgm:prSet/>
      <dgm:spPr/>
      <dgm:t>
        <a:bodyPr/>
        <a:lstStyle/>
        <a:p>
          <a:endParaRPr lang="en-US"/>
        </a:p>
      </dgm:t>
    </dgm:pt>
    <dgm:pt modelId="{B06DDAA2-E230-4ED1-B687-D9A8BFC8529F}">
      <dgm:prSet/>
      <dgm:spPr/>
      <dgm:t>
        <a:bodyPr/>
        <a:lstStyle/>
        <a:p>
          <a:pPr>
            <a:lnSpc>
              <a:spcPct val="100000"/>
            </a:lnSpc>
          </a:pPr>
          <a:r>
            <a:rPr lang="en-US" dirty="0"/>
            <a:t>Developing bitesize trauma training for frontline staff</a:t>
          </a:r>
        </a:p>
      </dgm:t>
    </dgm:pt>
    <dgm:pt modelId="{16FD7331-967B-4833-B3CB-3B949D7FAE71}" type="parTrans" cxnId="{4B117A44-199F-4779-9E3E-34463C7CC704}">
      <dgm:prSet/>
      <dgm:spPr/>
      <dgm:t>
        <a:bodyPr/>
        <a:lstStyle/>
        <a:p>
          <a:endParaRPr lang="en-US"/>
        </a:p>
      </dgm:t>
    </dgm:pt>
    <dgm:pt modelId="{5233738C-F99E-4043-8C1C-E12CF8A48AD0}" type="sibTrans" cxnId="{4B117A44-199F-4779-9E3E-34463C7CC704}">
      <dgm:prSet/>
      <dgm:spPr/>
      <dgm:t>
        <a:bodyPr/>
        <a:lstStyle/>
        <a:p>
          <a:endParaRPr lang="en-US"/>
        </a:p>
      </dgm:t>
    </dgm:pt>
    <dgm:pt modelId="{91BA80C1-BA4B-4C11-8B18-6C4619C80996}">
      <dgm:prSet/>
      <dgm:spPr/>
      <dgm:t>
        <a:bodyPr/>
        <a:lstStyle/>
        <a:p>
          <a:pPr>
            <a:lnSpc>
              <a:spcPct val="100000"/>
            </a:lnSpc>
          </a:pPr>
          <a:r>
            <a:rPr lang="en-US"/>
            <a:t>Conducting building walkthroughs to improve accessibility and physical safety</a:t>
          </a:r>
        </a:p>
      </dgm:t>
    </dgm:pt>
    <dgm:pt modelId="{F1869B7A-4BBF-41E3-A48E-E141C92DE1EC}" type="parTrans" cxnId="{A4E7727C-A7B5-4968-A216-70217B50156A}">
      <dgm:prSet/>
      <dgm:spPr/>
      <dgm:t>
        <a:bodyPr/>
        <a:lstStyle/>
        <a:p>
          <a:endParaRPr lang="en-US"/>
        </a:p>
      </dgm:t>
    </dgm:pt>
    <dgm:pt modelId="{F82290AF-6D43-4B8C-BF68-617C6821AF4B}" type="sibTrans" cxnId="{A4E7727C-A7B5-4968-A216-70217B50156A}">
      <dgm:prSet/>
      <dgm:spPr/>
      <dgm:t>
        <a:bodyPr/>
        <a:lstStyle/>
        <a:p>
          <a:endParaRPr lang="en-US"/>
        </a:p>
      </dgm:t>
    </dgm:pt>
    <dgm:pt modelId="{14982AA1-5A2C-4428-BDA2-2BFB4A629B30}">
      <dgm:prSet/>
      <dgm:spPr/>
      <dgm:t>
        <a:bodyPr/>
        <a:lstStyle/>
        <a:p>
          <a:pPr>
            <a:lnSpc>
              <a:spcPct val="100000"/>
            </a:lnSpc>
          </a:pPr>
          <a:r>
            <a:rPr lang="en-US"/>
            <a:t>Actively improving language in recruitment, case notes and other service level documents</a:t>
          </a:r>
        </a:p>
      </dgm:t>
    </dgm:pt>
    <dgm:pt modelId="{DC95FE18-3CA6-4CDD-8540-D7F080E9ECA5}" type="parTrans" cxnId="{7F171C9D-021C-4E08-91F3-F54592C237BB}">
      <dgm:prSet/>
      <dgm:spPr/>
      <dgm:t>
        <a:bodyPr/>
        <a:lstStyle/>
        <a:p>
          <a:endParaRPr lang="en-US"/>
        </a:p>
      </dgm:t>
    </dgm:pt>
    <dgm:pt modelId="{9449B468-03C2-48C0-853D-AA27DEAFE360}" type="sibTrans" cxnId="{7F171C9D-021C-4E08-91F3-F54592C237BB}">
      <dgm:prSet/>
      <dgm:spPr/>
      <dgm:t>
        <a:bodyPr/>
        <a:lstStyle/>
        <a:p>
          <a:endParaRPr lang="en-US"/>
        </a:p>
      </dgm:t>
    </dgm:pt>
    <dgm:pt modelId="{79C2681F-1EEA-4761-8FC7-EB4F5E0C4F2C}">
      <dgm:prSet/>
      <dgm:spPr/>
      <dgm:t>
        <a:bodyPr/>
        <a:lstStyle/>
        <a:p>
          <a:pPr>
            <a:lnSpc>
              <a:spcPct val="100000"/>
            </a:lnSpc>
          </a:pPr>
          <a:r>
            <a:rPr lang="en-GB"/>
            <a:t>Sharing best practice across services through the Steering Group</a:t>
          </a:r>
          <a:endParaRPr lang="en-US"/>
        </a:p>
      </dgm:t>
    </dgm:pt>
    <dgm:pt modelId="{7472C17A-5E5F-43F7-9AED-7B845029512E}" type="parTrans" cxnId="{ED7C9E7A-6A8B-4AC5-A960-FB8B4C2B8984}">
      <dgm:prSet/>
      <dgm:spPr/>
      <dgm:t>
        <a:bodyPr/>
        <a:lstStyle/>
        <a:p>
          <a:endParaRPr lang="en-US"/>
        </a:p>
      </dgm:t>
    </dgm:pt>
    <dgm:pt modelId="{188B3FF3-E194-4BB4-97E6-67FE469C4B1F}" type="sibTrans" cxnId="{ED7C9E7A-6A8B-4AC5-A960-FB8B4C2B8984}">
      <dgm:prSet/>
      <dgm:spPr/>
      <dgm:t>
        <a:bodyPr/>
        <a:lstStyle/>
        <a:p>
          <a:endParaRPr lang="en-US"/>
        </a:p>
      </dgm:t>
    </dgm:pt>
    <dgm:pt modelId="{E26ED1CF-9F4B-4BFC-BF14-0607442D9270}" type="pres">
      <dgm:prSet presAssocID="{A1BEBA02-67D9-42DA-B187-3B4F75CD78DD}" presName="root" presStyleCnt="0">
        <dgm:presLayoutVars>
          <dgm:dir/>
          <dgm:resizeHandles val="exact"/>
        </dgm:presLayoutVars>
      </dgm:prSet>
      <dgm:spPr/>
    </dgm:pt>
    <dgm:pt modelId="{B38B971B-54C6-4E68-9682-44CBCE60E1B8}" type="pres">
      <dgm:prSet presAssocID="{72848DD7-AAB0-4E9F-8953-1F7B25499E7D}" presName="compNode" presStyleCnt="0"/>
      <dgm:spPr/>
    </dgm:pt>
    <dgm:pt modelId="{A6B0B0A6-0ADD-4028-99B5-DE326986BD04}" type="pres">
      <dgm:prSet presAssocID="{72848DD7-AAB0-4E9F-8953-1F7B25499E7D}" presName="bgRect" presStyleLbl="bgShp" presStyleIdx="0" presStyleCnt="5"/>
      <dgm:spPr>
        <a:solidFill>
          <a:schemeClr val="accent1">
            <a:lumMod val="20000"/>
            <a:lumOff val="80000"/>
          </a:schemeClr>
        </a:solidFill>
      </dgm:spPr>
    </dgm:pt>
    <dgm:pt modelId="{66239AF8-385B-4D62-9168-036425B34392}" type="pres">
      <dgm:prSet presAssocID="{72848DD7-AAB0-4E9F-8953-1F7B25499E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239D1DD4-E076-459E-B141-18E8D2F3F0EE}" type="pres">
      <dgm:prSet presAssocID="{72848DD7-AAB0-4E9F-8953-1F7B25499E7D}" presName="spaceRect" presStyleCnt="0"/>
      <dgm:spPr/>
    </dgm:pt>
    <dgm:pt modelId="{99A1CDBB-66BB-4C45-8AD4-7FD2019EA90A}" type="pres">
      <dgm:prSet presAssocID="{72848DD7-AAB0-4E9F-8953-1F7B25499E7D}" presName="parTx" presStyleLbl="revTx" presStyleIdx="0" presStyleCnt="5">
        <dgm:presLayoutVars>
          <dgm:chMax val="0"/>
          <dgm:chPref val="0"/>
        </dgm:presLayoutVars>
      </dgm:prSet>
      <dgm:spPr/>
    </dgm:pt>
    <dgm:pt modelId="{B9444C02-6D3D-4C19-969C-B87FB9B2118F}" type="pres">
      <dgm:prSet presAssocID="{E6C5C593-3079-4D35-A490-64EB30E8F24F}" presName="sibTrans" presStyleCnt="0"/>
      <dgm:spPr/>
    </dgm:pt>
    <dgm:pt modelId="{1C4F8056-90E4-42E8-8EC9-28B7D3D17DA4}" type="pres">
      <dgm:prSet presAssocID="{B06DDAA2-E230-4ED1-B687-D9A8BFC8529F}" presName="compNode" presStyleCnt="0"/>
      <dgm:spPr/>
    </dgm:pt>
    <dgm:pt modelId="{11A01AE6-6834-47AE-AB09-BDCD185CA467}" type="pres">
      <dgm:prSet presAssocID="{B06DDAA2-E230-4ED1-B687-D9A8BFC8529F}" presName="bgRect" presStyleLbl="bgShp" presStyleIdx="1" presStyleCnt="5"/>
      <dgm:spPr>
        <a:solidFill>
          <a:schemeClr val="accent2">
            <a:lumMod val="20000"/>
            <a:lumOff val="80000"/>
          </a:schemeClr>
        </a:solidFill>
      </dgm:spPr>
    </dgm:pt>
    <dgm:pt modelId="{51A077C5-A563-4898-BDDC-59B501A5C657}" type="pres">
      <dgm:prSet presAssocID="{B06DDAA2-E230-4ED1-B687-D9A8BFC8529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C410D30-217F-48CA-B4AB-2C30982FA109}" type="pres">
      <dgm:prSet presAssocID="{B06DDAA2-E230-4ED1-B687-D9A8BFC8529F}" presName="spaceRect" presStyleCnt="0"/>
      <dgm:spPr/>
    </dgm:pt>
    <dgm:pt modelId="{16F59E42-EBF4-4696-BCC5-9DFF436318DA}" type="pres">
      <dgm:prSet presAssocID="{B06DDAA2-E230-4ED1-B687-D9A8BFC8529F}" presName="parTx" presStyleLbl="revTx" presStyleIdx="1" presStyleCnt="5">
        <dgm:presLayoutVars>
          <dgm:chMax val="0"/>
          <dgm:chPref val="0"/>
        </dgm:presLayoutVars>
      </dgm:prSet>
      <dgm:spPr/>
    </dgm:pt>
    <dgm:pt modelId="{1075E0F8-ECC2-484A-858C-DD361D57D1C3}" type="pres">
      <dgm:prSet presAssocID="{5233738C-F99E-4043-8C1C-E12CF8A48AD0}" presName="sibTrans" presStyleCnt="0"/>
      <dgm:spPr/>
    </dgm:pt>
    <dgm:pt modelId="{62325B46-9B0D-4A12-87B6-EDFDFCA9B704}" type="pres">
      <dgm:prSet presAssocID="{91BA80C1-BA4B-4C11-8B18-6C4619C80996}" presName="compNode" presStyleCnt="0"/>
      <dgm:spPr/>
    </dgm:pt>
    <dgm:pt modelId="{B532C286-EE96-414E-A89F-39BBF3EBB637}" type="pres">
      <dgm:prSet presAssocID="{91BA80C1-BA4B-4C11-8B18-6C4619C80996}" presName="bgRect" presStyleLbl="bgShp" presStyleIdx="2" presStyleCnt="5" custLinFactNeighborX="-51" custLinFactNeighborY="-1548"/>
      <dgm:spPr>
        <a:solidFill>
          <a:schemeClr val="accent6">
            <a:lumMod val="20000"/>
            <a:lumOff val="80000"/>
          </a:schemeClr>
        </a:solidFill>
      </dgm:spPr>
    </dgm:pt>
    <dgm:pt modelId="{92604CC1-3F59-4852-BB93-AA4B57C96464}" type="pres">
      <dgm:prSet presAssocID="{91BA80C1-BA4B-4C11-8B18-6C4619C8099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lk"/>
        </a:ext>
      </dgm:extLst>
    </dgm:pt>
    <dgm:pt modelId="{7A837D84-1C10-43EA-B95F-3CB8234B7B7E}" type="pres">
      <dgm:prSet presAssocID="{91BA80C1-BA4B-4C11-8B18-6C4619C80996}" presName="spaceRect" presStyleCnt="0"/>
      <dgm:spPr/>
    </dgm:pt>
    <dgm:pt modelId="{59C6BBEB-2C30-4BC9-93AF-0C13F5017D69}" type="pres">
      <dgm:prSet presAssocID="{91BA80C1-BA4B-4C11-8B18-6C4619C80996}" presName="parTx" presStyleLbl="revTx" presStyleIdx="2" presStyleCnt="5">
        <dgm:presLayoutVars>
          <dgm:chMax val="0"/>
          <dgm:chPref val="0"/>
        </dgm:presLayoutVars>
      </dgm:prSet>
      <dgm:spPr/>
    </dgm:pt>
    <dgm:pt modelId="{83771992-913A-4E2B-93D5-D75D501AF45C}" type="pres">
      <dgm:prSet presAssocID="{F82290AF-6D43-4B8C-BF68-617C6821AF4B}" presName="sibTrans" presStyleCnt="0"/>
      <dgm:spPr/>
    </dgm:pt>
    <dgm:pt modelId="{C4ECC69F-7C5E-437E-A932-7F11B2E73D37}" type="pres">
      <dgm:prSet presAssocID="{14982AA1-5A2C-4428-BDA2-2BFB4A629B30}" presName="compNode" presStyleCnt="0"/>
      <dgm:spPr/>
    </dgm:pt>
    <dgm:pt modelId="{5F46BC40-2B94-4BED-BB68-91CEDF726465}" type="pres">
      <dgm:prSet presAssocID="{14982AA1-5A2C-4428-BDA2-2BFB4A629B30}" presName="bgRect" presStyleLbl="bgShp" presStyleIdx="3" presStyleCnt="5"/>
      <dgm:spPr>
        <a:solidFill>
          <a:schemeClr val="accent5">
            <a:lumMod val="20000"/>
            <a:lumOff val="80000"/>
          </a:schemeClr>
        </a:solidFill>
      </dgm:spPr>
    </dgm:pt>
    <dgm:pt modelId="{8FC14408-87B0-4522-B5B9-F09D8DD087DD}" type="pres">
      <dgm:prSet presAssocID="{14982AA1-5A2C-4428-BDA2-2BFB4A629B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8F1626C9-3C94-443F-A463-4C95898E9211}" type="pres">
      <dgm:prSet presAssocID="{14982AA1-5A2C-4428-BDA2-2BFB4A629B30}" presName="spaceRect" presStyleCnt="0"/>
      <dgm:spPr/>
    </dgm:pt>
    <dgm:pt modelId="{6FE2F1F6-9EF9-4714-A7CA-995004D620BB}" type="pres">
      <dgm:prSet presAssocID="{14982AA1-5A2C-4428-BDA2-2BFB4A629B30}" presName="parTx" presStyleLbl="revTx" presStyleIdx="3" presStyleCnt="5">
        <dgm:presLayoutVars>
          <dgm:chMax val="0"/>
          <dgm:chPref val="0"/>
        </dgm:presLayoutVars>
      </dgm:prSet>
      <dgm:spPr/>
    </dgm:pt>
    <dgm:pt modelId="{39D5DE03-85A5-4762-B3AA-BB38BEC2D5F0}" type="pres">
      <dgm:prSet presAssocID="{9449B468-03C2-48C0-853D-AA27DEAFE360}" presName="sibTrans" presStyleCnt="0"/>
      <dgm:spPr/>
    </dgm:pt>
    <dgm:pt modelId="{87F4307F-4F57-43AA-AAD3-BF14FB0D3AFB}" type="pres">
      <dgm:prSet presAssocID="{79C2681F-1EEA-4761-8FC7-EB4F5E0C4F2C}" presName="compNode" presStyleCnt="0"/>
      <dgm:spPr/>
    </dgm:pt>
    <dgm:pt modelId="{93217107-9DB0-41D0-A2EE-5A2208E4C8B9}" type="pres">
      <dgm:prSet presAssocID="{79C2681F-1EEA-4761-8FC7-EB4F5E0C4F2C}" presName="bgRect" presStyleLbl="bgShp" presStyleIdx="4" presStyleCnt="5"/>
      <dgm:spPr>
        <a:solidFill>
          <a:schemeClr val="tx2">
            <a:lumMod val="20000"/>
            <a:lumOff val="80000"/>
          </a:schemeClr>
        </a:solidFill>
      </dgm:spPr>
    </dgm:pt>
    <dgm:pt modelId="{C69EF912-0377-4FDC-8514-EBDB8EE9DA55}" type="pres">
      <dgm:prSet presAssocID="{79C2681F-1EEA-4761-8FC7-EB4F5E0C4F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3424C6BF-75DD-413E-AFEB-D956F14E483F}" type="pres">
      <dgm:prSet presAssocID="{79C2681F-1EEA-4761-8FC7-EB4F5E0C4F2C}" presName="spaceRect" presStyleCnt="0"/>
      <dgm:spPr/>
    </dgm:pt>
    <dgm:pt modelId="{20AFC758-4A00-433D-9868-A531ECF8B4A0}" type="pres">
      <dgm:prSet presAssocID="{79C2681F-1EEA-4761-8FC7-EB4F5E0C4F2C}" presName="parTx" presStyleLbl="revTx" presStyleIdx="4" presStyleCnt="5">
        <dgm:presLayoutVars>
          <dgm:chMax val="0"/>
          <dgm:chPref val="0"/>
        </dgm:presLayoutVars>
      </dgm:prSet>
      <dgm:spPr/>
    </dgm:pt>
  </dgm:ptLst>
  <dgm:cxnLst>
    <dgm:cxn modelId="{4B117A44-199F-4779-9E3E-34463C7CC704}" srcId="{A1BEBA02-67D9-42DA-B187-3B4F75CD78DD}" destId="{B06DDAA2-E230-4ED1-B687-D9A8BFC8529F}" srcOrd="1" destOrd="0" parTransId="{16FD7331-967B-4833-B3CB-3B949D7FAE71}" sibTransId="{5233738C-F99E-4043-8C1C-E12CF8A48AD0}"/>
    <dgm:cxn modelId="{AE50DF6B-79F2-434D-870B-04C86E9488E5}" type="presOf" srcId="{14982AA1-5A2C-4428-BDA2-2BFB4A629B30}" destId="{6FE2F1F6-9EF9-4714-A7CA-995004D620BB}" srcOrd="0" destOrd="0" presId="urn:microsoft.com/office/officeart/2018/2/layout/IconVerticalSolidList"/>
    <dgm:cxn modelId="{ED7C9E7A-6A8B-4AC5-A960-FB8B4C2B8984}" srcId="{A1BEBA02-67D9-42DA-B187-3B4F75CD78DD}" destId="{79C2681F-1EEA-4761-8FC7-EB4F5E0C4F2C}" srcOrd="4" destOrd="0" parTransId="{7472C17A-5E5F-43F7-9AED-7B845029512E}" sibTransId="{188B3FF3-E194-4BB4-97E6-67FE469C4B1F}"/>
    <dgm:cxn modelId="{A4E7727C-A7B5-4968-A216-70217B50156A}" srcId="{A1BEBA02-67D9-42DA-B187-3B4F75CD78DD}" destId="{91BA80C1-BA4B-4C11-8B18-6C4619C80996}" srcOrd="2" destOrd="0" parTransId="{F1869B7A-4BBF-41E3-A48E-E141C92DE1EC}" sibTransId="{F82290AF-6D43-4B8C-BF68-617C6821AF4B}"/>
    <dgm:cxn modelId="{6248877E-9C30-4634-BC57-76CC5F94B4DB}" type="presOf" srcId="{91BA80C1-BA4B-4C11-8B18-6C4619C80996}" destId="{59C6BBEB-2C30-4BC9-93AF-0C13F5017D69}" srcOrd="0" destOrd="0" presId="urn:microsoft.com/office/officeart/2018/2/layout/IconVerticalSolidList"/>
    <dgm:cxn modelId="{7F171C9D-021C-4E08-91F3-F54592C237BB}" srcId="{A1BEBA02-67D9-42DA-B187-3B4F75CD78DD}" destId="{14982AA1-5A2C-4428-BDA2-2BFB4A629B30}" srcOrd="3" destOrd="0" parTransId="{DC95FE18-3CA6-4CDD-8540-D7F080E9ECA5}" sibTransId="{9449B468-03C2-48C0-853D-AA27DEAFE360}"/>
    <dgm:cxn modelId="{DCF136A5-0D8F-42AD-98DF-CDAF5301AAB2}" type="presOf" srcId="{79C2681F-1EEA-4761-8FC7-EB4F5E0C4F2C}" destId="{20AFC758-4A00-433D-9868-A531ECF8B4A0}" srcOrd="0" destOrd="0" presId="urn:microsoft.com/office/officeart/2018/2/layout/IconVerticalSolidList"/>
    <dgm:cxn modelId="{C62C7FB0-EF57-49F3-8C1A-6F902F4F63D3}" type="presOf" srcId="{B06DDAA2-E230-4ED1-B687-D9A8BFC8529F}" destId="{16F59E42-EBF4-4696-BCC5-9DFF436318DA}" srcOrd="0" destOrd="0" presId="urn:microsoft.com/office/officeart/2018/2/layout/IconVerticalSolidList"/>
    <dgm:cxn modelId="{F78F3FB8-7650-48E4-BF10-94B0818788DD}" srcId="{A1BEBA02-67D9-42DA-B187-3B4F75CD78DD}" destId="{72848DD7-AAB0-4E9F-8953-1F7B25499E7D}" srcOrd="0" destOrd="0" parTransId="{C35D4136-A5A9-438E-9B10-E2E222FC122F}" sibTransId="{E6C5C593-3079-4D35-A490-64EB30E8F24F}"/>
    <dgm:cxn modelId="{2C9F63D4-8C80-4C60-B237-43DC7D2F286B}" type="presOf" srcId="{72848DD7-AAB0-4E9F-8953-1F7B25499E7D}" destId="{99A1CDBB-66BB-4C45-8AD4-7FD2019EA90A}" srcOrd="0" destOrd="0" presId="urn:microsoft.com/office/officeart/2018/2/layout/IconVerticalSolidList"/>
    <dgm:cxn modelId="{C2BB27E9-EAFC-4066-BE4F-6CEFA9F7E7EC}" type="presOf" srcId="{A1BEBA02-67D9-42DA-B187-3B4F75CD78DD}" destId="{E26ED1CF-9F4B-4BFC-BF14-0607442D9270}" srcOrd="0" destOrd="0" presId="urn:microsoft.com/office/officeart/2018/2/layout/IconVerticalSolidList"/>
    <dgm:cxn modelId="{0E23421C-76BF-49B7-8C69-590AEF66EAEB}" type="presParOf" srcId="{E26ED1CF-9F4B-4BFC-BF14-0607442D9270}" destId="{B38B971B-54C6-4E68-9682-44CBCE60E1B8}" srcOrd="0" destOrd="0" presId="urn:microsoft.com/office/officeart/2018/2/layout/IconVerticalSolidList"/>
    <dgm:cxn modelId="{2747AC7B-523A-4863-B66B-78142502A5E3}" type="presParOf" srcId="{B38B971B-54C6-4E68-9682-44CBCE60E1B8}" destId="{A6B0B0A6-0ADD-4028-99B5-DE326986BD04}" srcOrd="0" destOrd="0" presId="urn:microsoft.com/office/officeart/2018/2/layout/IconVerticalSolidList"/>
    <dgm:cxn modelId="{AF5FE802-0CCF-4D05-BA27-D0F9D5687FA2}" type="presParOf" srcId="{B38B971B-54C6-4E68-9682-44CBCE60E1B8}" destId="{66239AF8-385B-4D62-9168-036425B34392}" srcOrd="1" destOrd="0" presId="urn:microsoft.com/office/officeart/2018/2/layout/IconVerticalSolidList"/>
    <dgm:cxn modelId="{E60F799A-6428-45C8-A586-F9AB63069FD8}" type="presParOf" srcId="{B38B971B-54C6-4E68-9682-44CBCE60E1B8}" destId="{239D1DD4-E076-459E-B141-18E8D2F3F0EE}" srcOrd="2" destOrd="0" presId="urn:microsoft.com/office/officeart/2018/2/layout/IconVerticalSolidList"/>
    <dgm:cxn modelId="{31C5DD73-B88F-4402-8028-2EBA318D40E0}" type="presParOf" srcId="{B38B971B-54C6-4E68-9682-44CBCE60E1B8}" destId="{99A1CDBB-66BB-4C45-8AD4-7FD2019EA90A}" srcOrd="3" destOrd="0" presId="urn:microsoft.com/office/officeart/2018/2/layout/IconVerticalSolidList"/>
    <dgm:cxn modelId="{3A92F64D-2A22-4852-BD8A-5951CC3100C9}" type="presParOf" srcId="{E26ED1CF-9F4B-4BFC-BF14-0607442D9270}" destId="{B9444C02-6D3D-4C19-969C-B87FB9B2118F}" srcOrd="1" destOrd="0" presId="urn:microsoft.com/office/officeart/2018/2/layout/IconVerticalSolidList"/>
    <dgm:cxn modelId="{39CB8730-B326-4B34-8E47-1B2B4633D1B8}" type="presParOf" srcId="{E26ED1CF-9F4B-4BFC-BF14-0607442D9270}" destId="{1C4F8056-90E4-42E8-8EC9-28B7D3D17DA4}" srcOrd="2" destOrd="0" presId="urn:microsoft.com/office/officeart/2018/2/layout/IconVerticalSolidList"/>
    <dgm:cxn modelId="{29CEA2BC-B087-46A1-8AC7-6029AD707B91}" type="presParOf" srcId="{1C4F8056-90E4-42E8-8EC9-28B7D3D17DA4}" destId="{11A01AE6-6834-47AE-AB09-BDCD185CA467}" srcOrd="0" destOrd="0" presId="urn:microsoft.com/office/officeart/2018/2/layout/IconVerticalSolidList"/>
    <dgm:cxn modelId="{AE007E09-D204-458D-9D7E-C1228DE1830D}" type="presParOf" srcId="{1C4F8056-90E4-42E8-8EC9-28B7D3D17DA4}" destId="{51A077C5-A563-4898-BDDC-59B501A5C657}" srcOrd="1" destOrd="0" presId="urn:microsoft.com/office/officeart/2018/2/layout/IconVerticalSolidList"/>
    <dgm:cxn modelId="{E2E81B2F-116E-4BC1-8ADE-2B480A11A001}" type="presParOf" srcId="{1C4F8056-90E4-42E8-8EC9-28B7D3D17DA4}" destId="{4C410D30-217F-48CA-B4AB-2C30982FA109}" srcOrd="2" destOrd="0" presId="urn:microsoft.com/office/officeart/2018/2/layout/IconVerticalSolidList"/>
    <dgm:cxn modelId="{8E5F6A08-0DF9-4A4D-9DE4-B904F5595EA5}" type="presParOf" srcId="{1C4F8056-90E4-42E8-8EC9-28B7D3D17DA4}" destId="{16F59E42-EBF4-4696-BCC5-9DFF436318DA}" srcOrd="3" destOrd="0" presId="urn:microsoft.com/office/officeart/2018/2/layout/IconVerticalSolidList"/>
    <dgm:cxn modelId="{80F1E803-4321-4532-8191-35AADC0B4564}" type="presParOf" srcId="{E26ED1CF-9F4B-4BFC-BF14-0607442D9270}" destId="{1075E0F8-ECC2-484A-858C-DD361D57D1C3}" srcOrd="3" destOrd="0" presId="urn:microsoft.com/office/officeart/2018/2/layout/IconVerticalSolidList"/>
    <dgm:cxn modelId="{8148E6FE-41AC-451F-9B03-08A5D2FAC89C}" type="presParOf" srcId="{E26ED1CF-9F4B-4BFC-BF14-0607442D9270}" destId="{62325B46-9B0D-4A12-87B6-EDFDFCA9B704}" srcOrd="4" destOrd="0" presId="urn:microsoft.com/office/officeart/2018/2/layout/IconVerticalSolidList"/>
    <dgm:cxn modelId="{63058B50-56F9-4B48-8C11-2488CE444894}" type="presParOf" srcId="{62325B46-9B0D-4A12-87B6-EDFDFCA9B704}" destId="{B532C286-EE96-414E-A89F-39BBF3EBB637}" srcOrd="0" destOrd="0" presId="urn:microsoft.com/office/officeart/2018/2/layout/IconVerticalSolidList"/>
    <dgm:cxn modelId="{0521C9C7-4122-48B2-8F86-8BB44EC596BA}" type="presParOf" srcId="{62325B46-9B0D-4A12-87B6-EDFDFCA9B704}" destId="{92604CC1-3F59-4852-BB93-AA4B57C96464}" srcOrd="1" destOrd="0" presId="urn:microsoft.com/office/officeart/2018/2/layout/IconVerticalSolidList"/>
    <dgm:cxn modelId="{E714CD3C-B261-484A-9F6A-6FCB0258C2B4}" type="presParOf" srcId="{62325B46-9B0D-4A12-87B6-EDFDFCA9B704}" destId="{7A837D84-1C10-43EA-B95F-3CB8234B7B7E}" srcOrd="2" destOrd="0" presId="urn:microsoft.com/office/officeart/2018/2/layout/IconVerticalSolidList"/>
    <dgm:cxn modelId="{16E5B902-2B95-4217-8968-84D8D13FE563}" type="presParOf" srcId="{62325B46-9B0D-4A12-87B6-EDFDFCA9B704}" destId="{59C6BBEB-2C30-4BC9-93AF-0C13F5017D69}" srcOrd="3" destOrd="0" presId="urn:microsoft.com/office/officeart/2018/2/layout/IconVerticalSolidList"/>
    <dgm:cxn modelId="{788BA627-3FB6-4A50-9991-FE1BF68E0881}" type="presParOf" srcId="{E26ED1CF-9F4B-4BFC-BF14-0607442D9270}" destId="{83771992-913A-4E2B-93D5-D75D501AF45C}" srcOrd="5" destOrd="0" presId="urn:microsoft.com/office/officeart/2018/2/layout/IconVerticalSolidList"/>
    <dgm:cxn modelId="{A08BD96D-5A5B-4205-9994-28825FC36BB4}" type="presParOf" srcId="{E26ED1CF-9F4B-4BFC-BF14-0607442D9270}" destId="{C4ECC69F-7C5E-437E-A932-7F11B2E73D37}" srcOrd="6" destOrd="0" presId="urn:microsoft.com/office/officeart/2018/2/layout/IconVerticalSolidList"/>
    <dgm:cxn modelId="{3207409C-C5D4-47BC-B48C-F70D5B17B8A9}" type="presParOf" srcId="{C4ECC69F-7C5E-437E-A932-7F11B2E73D37}" destId="{5F46BC40-2B94-4BED-BB68-91CEDF726465}" srcOrd="0" destOrd="0" presId="urn:microsoft.com/office/officeart/2018/2/layout/IconVerticalSolidList"/>
    <dgm:cxn modelId="{C0E400E2-87DB-4C76-B266-5DAE3E351F24}" type="presParOf" srcId="{C4ECC69F-7C5E-437E-A932-7F11B2E73D37}" destId="{8FC14408-87B0-4522-B5B9-F09D8DD087DD}" srcOrd="1" destOrd="0" presId="urn:microsoft.com/office/officeart/2018/2/layout/IconVerticalSolidList"/>
    <dgm:cxn modelId="{B96F26DB-7D57-48EB-9A1F-BD3232339FD0}" type="presParOf" srcId="{C4ECC69F-7C5E-437E-A932-7F11B2E73D37}" destId="{8F1626C9-3C94-443F-A463-4C95898E9211}" srcOrd="2" destOrd="0" presId="urn:microsoft.com/office/officeart/2018/2/layout/IconVerticalSolidList"/>
    <dgm:cxn modelId="{4C726FFA-0F4D-4291-B505-0F337507ED3F}" type="presParOf" srcId="{C4ECC69F-7C5E-437E-A932-7F11B2E73D37}" destId="{6FE2F1F6-9EF9-4714-A7CA-995004D620BB}" srcOrd="3" destOrd="0" presId="urn:microsoft.com/office/officeart/2018/2/layout/IconVerticalSolidList"/>
    <dgm:cxn modelId="{91221995-B791-476D-B277-84355922525E}" type="presParOf" srcId="{E26ED1CF-9F4B-4BFC-BF14-0607442D9270}" destId="{39D5DE03-85A5-4762-B3AA-BB38BEC2D5F0}" srcOrd="7" destOrd="0" presId="urn:microsoft.com/office/officeart/2018/2/layout/IconVerticalSolidList"/>
    <dgm:cxn modelId="{0ACCF971-7B40-49E2-BBBE-5CAB8DFE1E9A}" type="presParOf" srcId="{E26ED1CF-9F4B-4BFC-BF14-0607442D9270}" destId="{87F4307F-4F57-43AA-AAD3-BF14FB0D3AFB}" srcOrd="8" destOrd="0" presId="urn:microsoft.com/office/officeart/2018/2/layout/IconVerticalSolidList"/>
    <dgm:cxn modelId="{FE40A800-7E1F-494C-8B1C-6E7EE1220F9B}" type="presParOf" srcId="{87F4307F-4F57-43AA-AAD3-BF14FB0D3AFB}" destId="{93217107-9DB0-41D0-A2EE-5A2208E4C8B9}" srcOrd="0" destOrd="0" presId="urn:microsoft.com/office/officeart/2018/2/layout/IconVerticalSolidList"/>
    <dgm:cxn modelId="{6346EC4E-7D08-473C-A27C-4CE3AF308D74}" type="presParOf" srcId="{87F4307F-4F57-43AA-AAD3-BF14FB0D3AFB}" destId="{C69EF912-0377-4FDC-8514-EBDB8EE9DA55}" srcOrd="1" destOrd="0" presId="urn:microsoft.com/office/officeart/2018/2/layout/IconVerticalSolidList"/>
    <dgm:cxn modelId="{490082F7-A625-4971-922C-C75A43481A9D}" type="presParOf" srcId="{87F4307F-4F57-43AA-AAD3-BF14FB0D3AFB}" destId="{3424C6BF-75DD-413E-AFEB-D956F14E483F}" srcOrd="2" destOrd="0" presId="urn:microsoft.com/office/officeart/2018/2/layout/IconVerticalSolidList"/>
    <dgm:cxn modelId="{F770E432-5A70-48E6-AFA7-5CCC97B08475}" type="presParOf" srcId="{87F4307F-4F57-43AA-AAD3-BF14FB0D3AFB}" destId="{20AFC758-4A00-433D-9868-A531ECF8B4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0FF32-7365-44A6-81D0-DC8EFFFC9919}">
      <dsp:nvSpPr>
        <dsp:cNvPr id="0" name=""/>
        <dsp:cNvSpPr/>
      </dsp:nvSpPr>
      <dsp:spPr>
        <a:xfrm>
          <a:off x="194274" y="2517306"/>
          <a:ext cx="2328397" cy="14373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18EF7E-C7A1-49FE-91E8-5B8435EE98B6}">
      <dsp:nvSpPr>
        <dsp:cNvPr id="0" name=""/>
        <dsp:cNvSpPr/>
      </dsp:nvSpPr>
      <dsp:spPr>
        <a:xfrm>
          <a:off x="5606005" y="83923"/>
          <a:ext cx="2320690" cy="17078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A662F-4971-42DC-98B7-8257820DFD49}">
      <dsp:nvSpPr>
        <dsp:cNvPr id="0" name=""/>
        <dsp:cNvSpPr/>
      </dsp:nvSpPr>
      <dsp:spPr>
        <a:xfrm>
          <a:off x="3023243" y="80741"/>
          <a:ext cx="2328397" cy="14373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C6323-348D-4258-9D91-C0A67595081E}">
      <dsp:nvSpPr>
        <dsp:cNvPr id="0" name=""/>
        <dsp:cNvSpPr/>
      </dsp:nvSpPr>
      <dsp:spPr>
        <a:xfrm>
          <a:off x="2839880" y="2461395"/>
          <a:ext cx="2640705" cy="201322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AB919-DAB1-4934-BE1A-6F986005C4ED}">
      <dsp:nvSpPr>
        <dsp:cNvPr id="0" name=""/>
        <dsp:cNvSpPr/>
      </dsp:nvSpPr>
      <dsp:spPr>
        <a:xfrm>
          <a:off x="341131" y="52857"/>
          <a:ext cx="2328397" cy="143730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31000" b="-31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CE093C01-2DFF-411D-80BA-2061EA44AA8A}">
      <dsp:nvSpPr>
        <dsp:cNvPr id="0" name=""/>
        <dsp:cNvSpPr/>
      </dsp:nvSpPr>
      <dsp:spPr>
        <a:xfrm>
          <a:off x="85886" y="1818951"/>
          <a:ext cx="2323629" cy="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b" anchorCtr="0">
          <a:noAutofit/>
        </a:bodyPr>
        <a:lstStyle/>
        <a:p>
          <a:pPr marL="0" lvl="0" indent="0" algn="l" defTabSz="533400">
            <a:lnSpc>
              <a:spcPct val="90000"/>
            </a:lnSpc>
            <a:spcBef>
              <a:spcPct val="0"/>
            </a:spcBef>
            <a:spcAft>
              <a:spcPct val="35000"/>
            </a:spcAft>
            <a:buNone/>
          </a:pPr>
          <a:endParaRPr lang="en-GB" sz="1200" b="0" kern="1200">
            <a:latin typeface="Arial" panose="020B0604020202020204" pitchFamily="34" charset="0"/>
            <a:cs typeface="Arial" panose="020B0604020202020204" pitchFamily="34" charset="0"/>
          </a:endParaRPr>
        </a:p>
      </dsp:txBody>
      <dsp:txXfrm>
        <a:off x="85886" y="1818951"/>
        <a:ext cx="2323629" cy="245939"/>
      </dsp:txXfrm>
    </dsp:sp>
    <dsp:sp modelId="{FCC38245-2725-42E8-AFDF-E35321708719}">
      <dsp:nvSpPr>
        <dsp:cNvPr id="0" name=""/>
        <dsp:cNvSpPr/>
      </dsp:nvSpPr>
      <dsp:spPr>
        <a:xfrm rot="2514028">
          <a:off x="6201596" y="2132875"/>
          <a:ext cx="1242107" cy="166047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F9B90-EB9D-4740-99C6-30DD85CA0EB0}">
      <dsp:nvSpPr>
        <dsp:cNvPr id="0" name=""/>
        <dsp:cNvSpPr/>
      </dsp:nvSpPr>
      <dsp:spPr>
        <a:xfrm>
          <a:off x="39299" y="39796"/>
          <a:ext cx="2493908" cy="2073770"/>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D273B04-E02A-44B1-9BF1-20028F89E323}">
      <dsp:nvSpPr>
        <dsp:cNvPr id="0" name=""/>
        <dsp:cNvSpPr/>
      </dsp:nvSpPr>
      <dsp:spPr>
        <a:xfrm>
          <a:off x="2877487" y="1651656"/>
          <a:ext cx="2398869" cy="58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Cultural Awareness </a:t>
          </a:r>
        </a:p>
      </dsp:txBody>
      <dsp:txXfrm>
        <a:off x="2877487" y="1651656"/>
        <a:ext cx="2398869" cy="580529"/>
      </dsp:txXfrm>
    </dsp:sp>
    <dsp:sp modelId="{0200FFCD-FE58-40AC-ADA9-FAF1CD318232}">
      <dsp:nvSpPr>
        <dsp:cNvPr id="0" name=""/>
        <dsp:cNvSpPr/>
      </dsp:nvSpPr>
      <dsp:spPr>
        <a:xfrm>
          <a:off x="2869298" y="73504"/>
          <a:ext cx="2419260" cy="2170826"/>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DB4D0AC-4322-47DD-9F68-E8DAE9BCAA3F}">
      <dsp:nvSpPr>
        <dsp:cNvPr id="0" name=""/>
        <dsp:cNvSpPr/>
      </dsp:nvSpPr>
      <dsp:spPr>
        <a:xfrm>
          <a:off x="5698518" y="1979382"/>
          <a:ext cx="2323629" cy="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marL="0" lvl="0" indent="0" algn="ctr" defTabSz="800100">
            <a:lnSpc>
              <a:spcPct val="90000"/>
            </a:lnSpc>
            <a:spcBef>
              <a:spcPct val="0"/>
            </a:spcBef>
            <a:spcAft>
              <a:spcPct val="35000"/>
            </a:spcAft>
            <a:buNone/>
          </a:pPr>
          <a:r>
            <a:rPr lang="en-GB" sz="1800" b="1" kern="1200">
              <a:solidFill>
                <a:schemeClr val="bg1">
                  <a:lumMod val="10000"/>
                </a:schemeClr>
              </a:solidFill>
              <a:latin typeface="Arial" panose="020B0604020202020204" pitchFamily="34" charset="0"/>
              <a:cs typeface="Arial" panose="020B0604020202020204" pitchFamily="34" charset="0"/>
            </a:rPr>
            <a:t>Safety</a:t>
          </a:r>
          <a:r>
            <a:rPr lang="en-GB" sz="1200" kern="1200" baseline="0">
              <a:latin typeface="Arial" panose="020B0604020202020204" pitchFamily="34" charset="0"/>
              <a:cs typeface="Arial" panose="020B0604020202020204" pitchFamily="34" charset="0"/>
            </a:rPr>
            <a:t> </a:t>
          </a:r>
          <a:endParaRPr lang="en-GB" sz="1200" kern="1200">
            <a:latin typeface="Arial" panose="020B0604020202020204" pitchFamily="34" charset="0"/>
            <a:cs typeface="Arial" panose="020B0604020202020204" pitchFamily="34" charset="0"/>
          </a:endParaRPr>
        </a:p>
      </dsp:txBody>
      <dsp:txXfrm>
        <a:off x="5698518" y="1979382"/>
        <a:ext cx="2323629" cy="245939"/>
      </dsp:txXfrm>
    </dsp:sp>
    <dsp:sp modelId="{9DF8EE03-F7E5-4662-82B7-37CFD314401A}">
      <dsp:nvSpPr>
        <dsp:cNvPr id="0" name=""/>
        <dsp:cNvSpPr/>
      </dsp:nvSpPr>
      <dsp:spPr>
        <a:xfrm>
          <a:off x="5698518" y="736069"/>
          <a:ext cx="2327644" cy="1495471"/>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A5B521C-31CA-4BB6-AB83-3D99A9D40582}">
      <dsp:nvSpPr>
        <dsp:cNvPr id="0" name=""/>
        <dsp:cNvSpPr/>
      </dsp:nvSpPr>
      <dsp:spPr>
        <a:xfrm>
          <a:off x="78058" y="4315926"/>
          <a:ext cx="2323629" cy="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Choice</a:t>
          </a:r>
        </a:p>
      </dsp:txBody>
      <dsp:txXfrm>
        <a:off x="78058" y="4315926"/>
        <a:ext cx="2323629" cy="245939"/>
      </dsp:txXfrm>
    </dsp:sp>
    <dsp:sp modelId="{43E4B7AC-F7B3-44C1-A9D2-F588291AC047}">
      <dsp:nvSpPr>
        <dsp:cNvPr id="0" name=""/>
        <dsp:cNvSpPr/>
      </dsp:nvSpPr>
      <dsp:spPr>
        <a:xfrm>
          <a:off x="68817" y="3238985"/>
          <a:ext cx="2327644" cy="1495471"/>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EF3037A-C7C0-4640-A12A-793D4A97E894}">
      <dsp:nvSpPr>
        <dsp:cNvPr id="0" name=""/>
        <dsp:cNvSpPr/>
      </dsp:nvSpPr>
      <dsp:spPr>
        <a:xfrm>
          <a:off x="2861470" y="4437803"/>
          <a:ext cx="2323629" cy="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Collaboration</a:t>
          </a:r>
          <a:r>
            <a:rPr lang="en-GB" sz="1200" b="1" kern="1200">
              <a:latin typeface="Arial" panose="020B0604020202020204" pitchFamily="34" charset="0"/>
              <a:cs typeface="Arial" panose="020B0604020202020204" pitchFamily="34" charset="0"/>
            </a:rPr>
            <a:t> </a:t>
          </a:r>
          <a:endParaRPr lang="en-GB" sz="1100" kern="1200">
            <a:latin typeface="Arial" panose="020B0604020202020204" pitchFamily="34" charset="0"/>
            <a:cs typeface="Arial" panose="020B0604020202020204" pitchFamily="34" charset="0"/>
          </a:endParaRPr>
        </a:p>
      </dsp:txBody>
      <dsp:txXfrm>
        <a:off x="2861470" y="4437803"/>
        <a:ext cx="2323629" cy="245939"/>
      </dsp:txXfrm>
    </dsp:sp>
    <dsp:sp modelId="{95323D42-88BD-4AAB-9907-1E4CCDAB142F}">
      <dsp:nvSpPr>
        <dsp:cNvPr id="0" name=""/>
        <dsp:cNvSpPr/>
      </dsp:nvSpPr>
      <dsp:spPr>
        <a:xfrm>
          <a:off x="2889192" y="3194490"/>
          <a:ext cx="2327644" cy="1495471"/>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F55DB40-5CAD-48FC-A3E5-DB474A2E6980}">
      <dsp:nvSpPr>
        <dsp:cNvPr id="0" name=""/>
        <dsp:cNvSpPr/>
      </dsp:nvSpPr>
      <dsp:spPr>
        <a:xfrm rot="10800000" flipV="1">
          <a:off x="5699354" y="3296388"/>
          <a:ext cx="2323629" cy="94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b"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Trust</a:t>
          </a:r>
        </a:p>
      </dsp:txBody>
      <dsp:txXfrm rot="-10800000">
        <a:off x="5699354" y="3296388"/>
        <a:ext cx="2323629" cy="944426"/>
      </dsp:txXfrm>
    </dsp:sp>
    <dsp:sp modelId="{9E67DFE7-943F-4C14-81AF-9AFC4E508D9C}">
      <dsp:nvSpPr>
        <dsp:cNvPr id="0" name=""/>
        <dsp:cNvSpPr/>
      </dsp:nvSpPr>
      <dsp:spPr>
        <a:xfrm>
          <a:off x="5801036" y="2956894"/>
          <a:ext cx="2327644" cy="1495471"/>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0B0A6-0ADD-4028-99B5-DE326986BD04}">
      <dsp:nvSpPr>
        <dsp:cNvPr id="0" name=""/>
        <dsp:cNvSpPr/>
      </dsp:nvSpPr>
      <dsp:spPr>
        <a:xfrm>
          <a:off x="0" y="3142"/>
          <a:ext cx="6914861" cy="66930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66239AF8-385B-4D62-9168-036425B34392}">
      <dsp:nvSpPr>
        <dsp:cNvPr id="0" name=""/>
        <dsp:cNvSpPr/>
      </dsp:nvSpPr>
      <dsp:spPr>
        <a:xfrm>
          <a:off x="202466" y="153736"/>
          <a:ext cx="368120" cy="368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A1CDBB-66BB-4C45-8AD4-7FD2019EA90A}">
      <dsp:nvSpPr>
        <dsp:cNvPr id="0" name=""/>
        <dsp:cNvSpPr/>
      </dsp:nvSpPr>
      <dsp:spPr>
        <a:xfrm>
          <a:off x="773052" y="3142"/>
          <a:ext cx="6141808" cy="6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35" tIns="70835" rIns="70835" bIns="70835" numCol="1" spcCol="1270" anchor="ctr" anchorCtr="0">
          <a:noAutofit/>
        </a:bodyPr>
        <a:lstStyle/>
        <a:p>
          <a:pPr marL="0" lvl="0" indent="0" algn="l" defTabSz="755650">
            <a:lnSpc>
              <a:spcPct val="100000"/>
            </a:lnSpc>
            <a:spcBef>
              <a:spcPct val="0"/>
            </a:spcBef>
            <a:spcAft>
              <a:spcPct val="35000"/>
            </a:spcAft>
            <a:buNone/>
          </a:pPr>
          <a:r>
            <a:rPr lang="en-US" sz="1700" kern="1200"/>
            <a:t>Basic awareness training completed by managers and team leaders</a:t>
          </a:r>
        </a:p>
      </dsp:txBody>
      <dsp:txXfrm>
        <a:off x="773052" y="3142"/>
        <a:ext cx="6141808" cy="669309"/>
      </dsp:txXfrm>
    </dsp:sp>
    <dsp:sp modelId="{11A01AE6-6834-47AE-AB09-BDCD185CA467}">
      <dsp:nvSpPr>
        <dsp:cNvPr id="0" name=""/>
        <dsp:cNvSpPr/>
      </dsp:nvSpPr>
      <dsp:spPr>
        <a:xfrm>
          <a:off x="0" y="839779"/>
          <a:ext cx="6914861" cy="669309"/>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51A077C5-A563-4898-BDDC-59B501A5C657}">
      <dsp:nvSpPr>
        <dsp:cNvPr id="0" name=""/>
        <dsp:cNvSpPr/>
      </dsp:nvSpPr>
      <dsp:spPr>
        <a:xfrm>
          <a:off x="202466" y="990374"/>
          <a:ext cx="368120" cy="368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F59E42-EBF4-4696-BCC5-9DFF436318DA}">
      <dsp:nvSpPr>
        <dsp:cNvPr id="0" name=""/>
        <dsp:cNvSpPr/>
      </dsp:nvSpPr>
      <dsp:spPr>
        <a:xfrm>
          <a:off x="773052" y="839779"/>
          <a:ext cx="6141808" cy="6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35" tIns="70835" rIns="70835" bIns="70835" numCol="1" spcCol="1270" anchor="ctr" anchorCtr="0">
          <a:noAutofit/>
        </a:bodyPr>
        <a:lstStyle/>
        <a:p>
          <a:pPr marL="0" lvl="0" indent="0" algn="l" defTabSz="755650">
            <a:lnSpc>
              <a:spcPct val="100000"/>
            </a:lnSpc>
            <a:spcBef>
              <a:spcPct val="0"/>
            </a:spcBef>
            <a:spcAft>
              <a:spcPct val="35000"/>
            </a:spcAft>
            <a:buNone/>
          </a:pPr>
          <a:r>
            <a:rPr lang="en-US" sz="1700" kern="1200" dirty="0"/>
            <a:t>Developing bitesize trauma training for frontline staff</a:t>
          </a:r>
        </a:p>
      </dsp:txBody>
      <dsp:txXfrm>
        <a:off x="773052" y="839779"/>
        <a:ext cx="6141808" cy="669309"/>
      </dsp:txXfrm>
    </dsp:sp>
    <dsp:sp modelId="{B532C286-EE96-414E-A89F-39BBF3EBB637}">
      <dsp:nvSpPr>
        <dsp:cNvPr id="0" name=""/>
        <dsp:cNvSpPr/>
      </dsp:nvSpPr>
      <dsp:spPr>
        <a:xfrm>
          <a:off x="0" y="1666055"/>
          <a:ext cx="6914861" cy="669309"/>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2604CC1-3F59-4852-BB93-AA4B57C96464}">
      <dsp:nvSpPr>
        <dsp:cNvPr id="0" name=""/>
        <dsp:cNvSpPr/>
      </dsp:nvSpPr>
      <dsp:spPr>
        <a:xfrm>
          <a:off x="202466" y="1827011"/>
          <a:ext cx="368120" cy="368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C6BBEB-2C30-4BC9-93AF-0C13F5017D69}">
      <dsp:nvSpPr>
        <dsp:cNvPr id="0" name=""/>
        <dsp:cNvSpPr/>
      </dsp:nvSpPr>
      <dsp:spPr>
        <a:xfrm>
          <a:off x="773052" y="1676416"/>
          <a:ext cx="6141808" cy="6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35" tIns="70835" rIns="70835" bIns="70835" numCol="1" spcCol="1270" anchor="ctr" anchorCtr="0">
          <a:noAutofit/>
        </a:bodyPr>
        <a:lstStyle/>
        <a:p>
          <a:pPr marL="0" lvl="0" indent="0" algn="l" defTabSz="755650">
            <a:lnSpc>
              <a:spcPct val="100000"/>
            </a:lnSpc>
            <a:spcBef>
              <a:spcPct val="0"/>
            </a:spcBef>
            <a:spcAft>
              <a:spcPct val="35000"/>
            </a:spcAft>
            <a:buNone/>
          </a:pPr>
          <a:r>
            <a:rPr lang="en-US" sz="1700" kern="1200"/>
            <a:t>Conducting building walkthroughs to improve accessibility and physical safety</a:t>
          </a:r>
        </a:p>
      </dsp:txBody>
      <dsp:txXfrm>
        <a:off x="773052" y="1676416"/>
        <a:ext cx="6141808" cy="669309"/>
      </dsp:txXfrm>
    </dsp:sp>
    <dsp:sp modelId="{5F46BC40-2B94-4BED-BB68-91CEDF726465}">
      <dsp:nvSpPr>
        <dsp:cNvPr id="0" name=""/>
        <dsp:cNvSpPr/>
      </dsp:nvSpPr>
      <dsp:spPr>
        <a:xfrm>
          <a:off x="0" y="2513053"/>
          <a:ext cx="6914861" cy="669309"/>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8FC14408-87B0-4522-B5B9-F09D8DD087DD}">
      <dsp:nvSpPr>
        <dsp:cNvPr id="0" name=""/>
        <dsp:cNvSpPr/>
      </dsp:nvSpPr>
      <dsp:spPr>
        <a:xfrm>
          <a:off x="202466" y="2663648"/>
          <a:ext cx="368120" cy="368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E2F1F6-9EF9-4714-A7CA-995004D620BB}">
      <dsp:nvSpPr>
        <dsp:cNvPr id="0" name=""/>
        <dsp:cNvSpPr/>
      </dsp:nvSpPr>
      <dsp:spPr>
        <a:xfrm>
          <a:off x="773052" y="2513053"/>
          <a:ext cx="6141808" cy="6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35" tIns="70835" rIns="70835" bIns="70835" numCol="1" spcCol="1270" anchor="ctr" anchorCtr="0">
          <a:noAutofit/>
        </a:bodyPr>
        <a:lstStyle/>
        <a:p>
          <a:pPr marL="0" lvl="0" indent="0" algn="l" defTabSz="755650">
            <a:lnSpc>
              <a:spcPct val="100000"/>
            </a:lnSpc>
            <a:spcBef>
              <a:spcPct val="0"/>
            </a:spcBef>
            <a:spcAft>
              <a:spcPct val="35000"/>
            </a:spcAft>
            <a:buNone/>
          </a:pPr>
          <a:r>
            <a:rPr lang="en-US" sz="1700" kern="1200"/>
            <a:t>Actively improving language in recruitment, case notes and other service level documents</a:t>
          </a:r>
        </a:p>
      </dsp:txBody>
      <dsp:txXfrm>
        <a:off x="773052" y="2513053"/>
        <a:ext cx="6141808" cy="669309"/>
      </dsp:txXfrm>
    </dsp:sp>
    <dsp:sp modelId="{93217107-9DB0-41D0-A2EE-5A2208E4C8B9}">
      <dsp:nvSpPr>
        <dsp:cNvPr id="0" name=""/>
        <dsp:cNvSpPr/>
      </dsp:nvSpPr>
      <dsp:spPr>
        <a:xfrm>
          <a:off x="0" y="3349690"/>
          <a:ext cx="6914861" cy="669309"/>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C69EF912-0377-4FDC-8514-EBDB8EE9DA55}">
      <dsp:nvSpPr>
        <dsp:cNvPr id="0" name=""/>
        <dsp:cNvSpPr/>
      </dsp:nvSpPr>
      <dsp:spPr>
        <a:xfrm>
          <a:off x="202466" y="3500285"/>
          <a:ext cx="368120" cy="3681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AFC758-4A00-433D-9868-A531ECF8B4A0}">
      <dsp:nvSpPr>
        <dsp:cNvPr id="0" name=""/>
        <dsp:cNvSpPr/>
      </dsp:nvSpPr>
      <dsp:spPr>
        <a:xfrm>
          <a:off x="773052" y="3349690"/>
          <a:ext cx="6141808" cy="66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35" tIns="70835" rIns="70835" bIns="70835" numCol="1" spcCol="1270" anchor="ctr" anchorCtr="0">
          <a:noAutofit/>
        </a:bodyPr>
        <a:lstStyle/>
        <a:p>
          <a:pPr marL="0" lvl="0" indent="0" algn="l" defTabSz="755650">
            <a:lnSpc>
              <a:spcPct val="100000"/>
            </a:lnSpc>
            <a:spcBef>
              <a:spcPct val="0"/>
            </a:spcBef>
            <a:spcAft>
              <a:spcPct val="35000"/>
            </a:spcAft>
            <a:buNone/>
          </a:pPr>
          <a:r>
            <a:rPr lang="en-GB" sz="1700" kern="1200"/>
            <a:t>Sharing best practice across services through the Steering Group</a:t>
          </a:r>
          <a:endParaRPr lang="en-US" sz="1700" kern="1200"/>
        </a:p>
      </dsp:txBody>
      <dsp:txXfrm>
        <a:off x="773052" y="3349690"/>
        <a:ext cx="6141808" cy="669309"/>
      </dsp:txXfrm>
    </dsp:sp>
  </dsp:spTree>
</dsp:drawing>
</file>

<file path=ppt/diagrams/layout1.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4926D-38EB-448F-84A3-00C22C3BAD5E}" type="datetimeFigureOut">
              <a:rPr lang="en-DE" smtClean="0"/>
              <a:t>06/16/2025</a:t>
            </a:fld>
            <a:endParaRPr lang="en-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E441-4759-43F8-AFDE-4BC3BE3E1D3C}" type="slidenum">
              <a:rPr lang="en-DE" smtClean="0"/>
              <a:t>‹#›</a:t>
            </a:fld>
            <a:endParaRPr lang="en-DE"/>
          </a:p>
        </p:txBody>
      </p:sp>
    </p:spTree>
    <p:extLst>
      <p:ext uri="{BB962C8B-B14F-4D97-AF65-F5344CB8AC3E}">
        <p14:creationId xmlns:p14="http://schemas.microsoft.com/office/powerpoint/2010/main" val="37075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1</a:t>
            </a:fld>
            <a:endParaRPr lang="en-DE"/>
          </a:p>
        </p:txBody>
      </p:sp>
    </p:spTree>
    <p:extLst>
      <p:ext uri="{BB962C8B-B14F-4D97-AF65-F5344CB8AC3E}">
        <p14:creationId xmlns:p14="http://schemas.microsoft.com/office/powerpoint/2010/main" val="284568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17</a:t>
            </a:fld>
            <a:endParaRPr lang="en-DE"/>
          </a:p>
        </p:txBody>
      </p:sp>
    </p:spTree>
    <p:extLst>
      <p:ext uri="{BB962C8B-B14F-4D97-AF65-F5344CB8AC3E}">
        <p14:creationId xmlns:p14="http://schemas.microsoft.com/office/powerpoint/2010/main" val="167997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18</a:t>
            </a:fld>
            <a:endParaRPr lang="en-DE"/>
          </a:p>
        </p:txBody>
      </p:sp>
    </p:spTree>
    <p:extLst>
      <p:ext uri="{BB962C8B-B14F-4D97-AF65-F5344CB8AC3E}">
        <p14:creationId xmlns:p14="http://schemas.microsoft.com/office/powerpoint/2010/main" val="96327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19</a:t>
            </a:fld>
            <a:endParaRPr lang="en-DE"/>
          </a:p>
        </p:txBody>
      </p:sp>
    </p:spTree>
    <p:extLst>
      <p:ext uri="{BB962C8B-B14F-4D97-AF65-F5344CB8AC3E}">
        <p14:creationId xmlns:p14="http://schemas.microsoft.com/office/powerpoint/2010/main" val="286811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20</a:t>
            </a:fld>
            <a:endParaRPr lang="en-DE"/>
          </a:p>
        </p:txBody>
      </p:sp>
    </p:spTree>
    <p:extLst>
      <p:ext uri="{BB962C8B-B14F-4D97-AF65-F5344CB8AC3E}">
        <p14:creationId xmlns:p14="http://schemas.microsoft.com/office/powerpoint/2010/main" val="44001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2</a:t>
            </a:fld>
            <a:endParaRPr lang="en-DE"/>
          </a:p>
        </p:txBody>
      </p:sp>
    </p:spTree>
    <p:extLst>
      <p:ext uri="{BB962C8B-B14F-4D97-AF65-F5344CB8AC3E}">
        <p14:creationId xmlns:p14="http://schemas.microsoft.com/office/powerpoint/2010/main" val="203063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3</a:t>
            </a:fld>
            <a:endParaRPr lang="en-DE"/>
          </a:p>
        </p:txBody>
      </p:sp>
    </p:spTree>
    <p:extLst>
      <p:ext uri="{BB962C8B-B14F-4D97-AF65-F5344CB8AC3E}">
        <p14:creationId xmlns:p14="http://schemas.microsoft.com/office/powerpoint/2010/main" val="98607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overall risk to a person at work of work related violence across all occupations was 1.1% </a:t>
            </a:r>
          </a:p>
          <a:p>
            <a:r>
              <a:rPr lang="en-GB" dirty="0"/>
              <a:t>Whilst the majority of injuries sustained in a violent incident are classified as minor injuries, a proportion is of a more serious nature that may cause longer term physical and psychological harm to the individuals involved. </a:t>
            </a:r>
          </a:p>
          <a:p>
            <a:r>
              <a:rPr lang="en-GB" dirty="0"/>
              <a:t>All stats line up with other surveys such as RIDDOR data and Labour force Surveys undertaken nationally</a:t>
            </a:r>
          </a:p>
        </p:txBody>
      </p:sp>
      <p:sp>
        <p:nvSpPr>
          <p:cNvPr id="4" name="Slide Number Placeholder 3"/>
          <p:cNvSpPr>
            <a:spLocks noGrp="1"/>
          </p:cNvSpPr>
          <p:nvPr>
            <p:ph type="sldNum" sz="quarter" idx="5"/>
          </p:nvPr>
        </p:nvSpPr>
        <p:spPr/>
        <p:txBody>
          <a:bodyPr/>
          <a:lstStyle/>
          <a:p>
            <a:fld id="{A47FE441-4759-43F8-AFDE-4BC3BE3E1D3C}" type="slidenum">
              <a:rPr lang="en-DE" smtClean="0"/>
              <a:t>4</a:t>
            </a:fld>
            <a:endParaRPr lang="en-DE"/>
          </a:p>
        </p:txBody>
      </p:sp>
    </p:spTree>
    <p:extLst>
      <p:ext uri="{BB962C8B-B14F-4D97-AF65-F5344CB8AC3E}">
        <p14:creationId xmlns:p14="http://schemas.microsoft.com/office/powerpoint/2010/main" val="272684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Who is responsible?</a:t>
            </a:r>
            <a:r>
              <a:rPr lang="en-GB" b="1" baseline="0" dirty="0"/>
              <a:t>  </a:t>
            </a:r>
            <a:r>
              <a:rPr lang="en-GB" baseline="0" dirty="0"/>
              <a:t>- Basically we all are – Employers have legal duties to identify and manage risks and we as employees have duties ourselves to work in line with what training we are given and to help keep ourselves and other safe – Managers of teams need to ensure they have risk assessments and safe working procedures in place. </a:t>
            </a:r>
          </a:p>
          <a:p>
            <a:r>
              <a:rPr lang="en-GB" sz="1200" b="1" dirty="0"/>
              <a:t>Are we planning to reduce the risks? </a:t>
            </a:r>
            <a:r>
              <a:rPr lang="en-GB" dirty="0"/>
              <a:t>Awareness of Council’s Safety Procedures – Published on the Intranet, understanding</a:t>
            </a:r>
            <a:r>
              <a:rPr lang="en-GB" baseline="0" dirty="0"/>
              <a:t> our roles/ activities and involving those that are doing the job, </a:t>
            </a:r>
            <a:endParaRPr lang="en-GB" sz="1800" b="1" dirty="0"/>
          </a:p>
          <a:p>
            <a:pPr lvl="2"/>
            <a:r>
              <a:rPr lang="en-GB" sz="1600" dirty="0"/>
              <a:t>Risk Assessments and developing safe ways to work</a:t>
            </a:r>
          </a:p>
          <a:p>
            <a:pPr lvl="2"/>
            <a:r>
              <a:rPr lang="en-GB" sz="1600" dirty="0"/>
              <a:t>Do we know who our challenging customers may be? Flagging systems for known risks, preparations for potential new customers, sharing information on a need to know basis</a:t>
            </a:r>
          </a:p>
          <a:p>
            <a:pPr lvl="2"/>
            <a:r>
              <a:rPr lang="en-GB" sz="1600" dirty="0"/>
              <a:t>Are working locations safe?  Panic alarms, signage, room set up, places to exit to, visible to others</a:t>
            </a:r>
          </a:p>
          <a:p>
            <a:pPr lvl="2"/>
            <a:r>
              <a:rPr lang="en-GB" sz="1600" dirty="0"/>
              <a:t>When shouldn’t we we work alone? Certain working situations may be too high risk for one person not to be supported in the event of emergency</a:t>
            </a:r>
          </a:p>
          <a:p>
            <a:pPr lvl="2"/>
            <a:r>
              <a:rPr lang="en-GB" sz="1600" dirty="0"/>
              <a:t>Employee/ manager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Are we following safe working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Do we have the right communication methods in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Are we practicing how we would respond to an emergency?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Regular drills of emergency procedures, do they work?</a:t>
            </a:r>
          </a:p>
          <a:p>
            <a:r>
              <a:rPr lang="en-GB" dirty="0"/>
              <a:t>Acting - Reporting of incidents through the correct channels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Are we reporting and investigating incidents properly?</a:t>
            </a:r>
            <a:endParaRPr lang="en-GB" sz="1200" dirty="0"/>
          </a:p>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5</a:t>
            </a:fld>
            <a:endParaRPr lang="en-DE"/>
          </a:p>
        </p:txBody>
      </p:sp>
    </p:spTree>
    <p:extLst>
      <p:ext uri="{BB962C8B-B14F-4D97-AF65-F5344CB8AC3E}">
        <p14:creationId xmlns:p14="http://schemas.microsoft.com/office/powerpoint/2010/main" val="250651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Violence at Work Handout</a:t>
            </a:r>
          </a:p>
          <a:p>
            <a:r>
              <a:rPr lang="en-GB" dirty="0"/>
              <a:t>Personal Safety Tips leaflet</a:t>
            </a:r>
          </a:p>
        </p:txBody>
      </p:sp>
      <p:sp>
        <p:nvSpPr>
          <p:cNvPr id="4" name="Slide Number Placeholder 3"/>
          <p:cNvSpPr>
            <a:spLocks noGrp="1"/>
          </p:cNvSpPr>
          <p:nvPr>
            <p:ph type="sldNum" sz="quarter" idx="5"/>
          </p:nvPr>
        </p:nvSpPr>
        <p:spPr/>
        <p:txBody>
          <a:bodyPr/>
          <a:lstStyle/>
          <a:p>
            <a:fld id="{A47FE441-4759-43F8-AFDE-4BC3BE3E1D3C}" type="slidenum">
              <a:rPr lang="en-DE" smtClean="0"/>
              <a:t>6</a:t>
            </a:fld>
            <a:endParaRPr lang="en-DE"/>
          </a:p>
        </p:txBody>
      </p:sp>
    </p:spTree>
    <p:extLst>
      <p:ext uri="{BB962C8B-B14F-4D97-AF65-F5344CB8AC3E}">
        <p14:creationId xmlns:p14="http://schemas.microsoft.com/office/powerpoint/2010/main" val="59902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7</a:t>
            </a:fld>
            <a:endParaRPr lang="en-DE"/>
          </a:p>
        </p:txBody>
      </p:sp>
    </p:spTree>
    <p:extLst>
      <p:ext uri="{BB962C8B-B14F-4D97-AF65-F5344CB8AC3E}">
        <p14:creationId xmlns:p14="http://schemas.microsoft.com/office/powerpoint/2010/main" val="235295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15</a:t>
            </a:fld>
            <a:endParaRPr lang="en-DE"/>
          </a:p>
        </p:txBody>
      </p:sp>
    </p:spTree>
    <p:extLst>
      <p:ext uri="{BB962C8B-B14F-4D97-AF65-F5344CB8AC3E}">
        <p14:creationId xmlns:p14="http://schemas.microsoft.com/office/powerpoint/2010/main" val="137077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7FE441-4759-43F8-AFDE-4BC3BE3E1D3C}" type="slidenum">
              <a:rPr lang="en-DE" smtClean="0"/>
              <a:t>16</a:t>
            </a:fld>
            <a:endParaRPr lang="en-DE"/>
          </a:p>
        </p:txBody>
      </p:sp>
    </p:spTree>
    <p:extLst>
      <p:ext uri="{BB962C8B-B14F-4D97-AF65-F5344CB8AC3E}">
        <p14:creationId xmlns:p14="http://schemas.microsoft.com/office/powerpoint/2010/main" val="4258819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B43BE5-63E5-3361-10A4-818620BCCF0D}"/>
              </a:ext>
            </a:extLst>
          </p:cNvPr>
          <p:cNvSpPr>
            <a:spLocks noGrp="1"/>
          </p:cNvSpPr>
          <p:nvPr>
            <p:ph type="ctrTitle" hasCustomPrompt="1"/>
          </p:nvPr>
        </p:nvSpPr>
        <p:spPr>
          <a:xfrm>
            <a:off x="447076" y="2448236"/>
            <a:ext cx="4908695" cy="1480523"/>
          </a:xfrm>
          <a:prstGeom prst="rect">
            <a:avLst/>
          </a:prstGeom>
        </p:spPr>
        <p:txBody>
          <a:bodyPr/>
          <a:lstStyle>
            <a:lvl1pPr>
              <a:defRPr sz="3600">
                <a:solidFill>
                  <a:schemeClr val="tx1"/>
                </a:solidFill>
              </a:defRPr>
            </a:lvl1pPr>
          </a:lstStyle>
          <a:p>
            <a:pPr algn="l"/>
            <a:r>
              <a:rPr lang="en-US" b="1" dirty="0">
                <a:solidFill>
                  <a:srgbClr val="34343E"/>
                </a:solidFill>
                <a:latin typeface="Arial" panose="020B0604020202020204" pitchFamily="34" charset="0"/>
                <a:cs typeface="Arial" panose="020B0604020202020204" pitchFamily="34" charset="0"/>
              </a:rPr>
              <a:t>This is a presentation heading across two lines</a:t>
            </a:r>
          </a:p>
        </p:txBody>
      </p:sp>
      <p:sp>
        <p:nvSpPr>
          <p:cNvPr id="9" name="Subtitle 2">
            <a:extLst>
              <a:ext uri="{FF2B5EF4-FFF2-40B4-BE49-F238E27FC236}">
                <a16:creationId xmlns:a16="http://schemas.microsoft.com/office/drawing/2014/main" id="{445C53D6-CDC0-FC21-259E-D1F190D5D1E7}"/>
              </a:ext>
            </a:extLst>
          </p:cNvPr>
          <p:cNvSpPr txBox="1">
            <a:spLocks/>
          </p:cNvSpPr>
          <p:nvPr userDrawn="1"/>
        </p:nvSpPr>
        <p:spPr>
          <a:xfrm>
            <a:off x="447077" y="6122449"/>
            <a:ext cx="6858000" cy="4133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solidFill>
                  <a:schemeClr val="accent1"/>
                </a:solidFill>
                <a:latin typeface="Arial" panose="020B0604020202020204" pitchFamily="34" charset="0"/>
                <a:cs typeface="Arial" panose="020B0604020202020204" pitchFamily="34" charset="0"/>
              </a:rPr>
              <a:t>westmorlandandfurness.gov.uk</a:t>
            </a:r>
          </a:p>
        </p:txBody>
      </p:sp>
      <p:pic>
        <p:nvPicPr>
          <p:cNvPr id="10" name="Picture 9">
            <a:extLst>
              <a:ext uri="{FF2B5EF4-FFF2-40B4-BE49-F238E27FC236}">
                <a16:creationId xmlns:a16="http://schemas.microsoft.com/office/drawing/2014/main" id="{CB15A15C-B1E2-E64B-F110-EE0700E92636}"/>
              </a:ext>
            </a:extLst>
          </p:cNvPr>
          <p:cNvPicPr>
            <a:picLocks noChangeAspect="1"/>
          </p:cNvPicPr>
          <p:nvPr userDrawn="1"/>
        </p:nvPicPr>
        <p:blipFill>
          <a:blip r:embed="rId2"/>
          <a:stretch>
            <a:fillRect/>
          </a:stretch>
        </p:blipFill>
        <p:spPr>
          <a:xfrm>
            <a:off x="553756" y="515935"/>
            <a:ext cx="3117164" cy="717583"/>
          </a:xfrm>
          <a:prstGeom prst="rect">
            <a:avLst/>
          </a:prstGeom>
        </p:spPr>
      </p:pic>
      <p:sp>
        <p:nvSpPr>
          <p:cNvPr id="2" name="Subtitle 2">
            <a:extLst>
              <a:ext uri="{FF2B5EF4-FFF2-40B4-BE49-F238E27FC236}">
                <a16:creationId xmlns:a16="http://schemas.microsoft.com/office/drawing/2014/main" id="{9DB66DE3-0630-5369-80B4-8160B391FE69}"/>
              </a:ext>
            </a:extLst>
          </p:cNvPr>
          <p:cNvSpPr>
            <a:spLocks noGrp="1"/>
          </p:cNvSpPr>
          <p:nvPr>
            <p:ph type="subTitle" idx="1"/>
          </p:nvPr>
        </p:nvSpPr>
        <p:spPr>
          <a:xfrm>
            <a:off x="447078" y="3999603"/>
            <a:ext cx="4908693" cy="1098870"/>
          </a:xfrm>
          <a:prstGeom prst="rect">
            <a:avLst/>
          </a:prstGeom>
        </p:spPr>
        <p:txBody>
          <a:bodyPr>
            <a:normAutofit/>
          </a:bodyPr>
          <a:lstStyle>
            <a:lvl1pPr marL="0" indent="0">
              <a:buNone/>
              <a:defRPr sz="2000" baseline="0">
                <a:solidFill>
                  <a:schemeClr val="tx2"/>
                </a:solidFill>
              </a:defRPr>
            </a:lvl1pPr>
          </a:lstStyle>
          <a:p>
            <a:pPr algn="l"/>
            <a:r>
              <a:rPr lang="en-GB" sz="2800">
                <a:solidFill>
                  <a:srgbClr val="626274"/>
                </a:solidFill>
                <a:latin typeface="Arial" panose="020B0604020202020204" pitchFamily="34" charset="0"/>
                <a:cs typeface="Arial" panose="020B0604020202020204" pitchFamily="34" charset="0"/>
              </a:rPr>
              <a:t>Click to edit Master subtitle style</a:t>
            </a:r>
            <a:endParaRPr lang="en-US" sz="2800" dirty="0">
              <a:solidFill>
                <a:srgbClr val="626274"/>
              </a:solidFill>
              <a:latin typeface="Arial" panose="020B0604020202020204" pitchFamily="34" charset="0"/>
              <a:cs typeface="Arial" panose="020B0604020202020204" pitchFamily="34" charset="0"/>
            </a:endParaRPr>
          </a:p>
        </p:txBody>
      </p:sp>
      <p:sp>
        <p:nvSpPr>
          <p:cNvPr id="3" name="Picture Placeholder 5">
            <a:extLst>
              <a:ext uri="{FF2B5EF4-FFF2-40B4-BE49-F238E27FC236}">
                <a16:creationId xmlns:a16="http://schemas.microsoft.com/office/drawing/2014/main" id="{4F96FAF3-A211-5C0F-2ADD-64581A32B716}"/>
              </a:ext>
            </a:extLst>
          </p:cNvPr>
          <p:cNvSpPr>
            <a:spLocks noGrp="1"/>
          </p:cNvSpPr>
          <p:nvPr>
            <p:ph type="pic" sz="quarter" idx="12"/>
          </p:nvPr>
        </p:nvSpPr>
        <p:spPr>
          <a:xfrm>
            <a:off x="3894561" y="95416"/>
            <a:ext cx="5168625" cy="6670783"/>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105284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147232 w 4671573"/>
              <a:gd name="connsiteY0" fmla="*/ 0 h 6670783"/>
              <a:gd name="connsiteX1" fmla="*/ 4541513 w 4671573"/>
              <a:gd name="connsiteY1" fmla="*/ 1 h 6670783"/>
              <a:gd name="connsiteX2" fmla="*/ 4654145 w 4671573"/>
              <a:gd name="connsiteY2" fmla="*/ 112501 h 6670783"/>
              <a:gd name="connsiteX3" fmla="*/ 4671573 w 4671573"/>
              <a:gd name="connsiteY3" fmla="*/ 4186982 h 6670783"/>
              <a:gd name="connsiteX4" fmla="*/ 2127460 w 4671573"/>
              <a:gd name="connsiteY4" fmla="*/ 6669734 h 6670783"/>
              <a:gd name="connsiteX5" fmla="*/ 352202 w 4671573"/>
              <a:gd name="connsiteY5" fmla="*/ 6670783 h 6670783"/>
              <a:gd name="connsiteX6" fmla="*/ 0 w 4671573"/>
              <a:gd name="connsiteY6" fmla="*/ 6645876 h 6670783"/>
              <a:gd name="connsiteX7" fmla="*/ 1146865 w 4671573"/>
              <a:gd name="connsiteY7" fmla="*/ 4442862 h 6670783"/>
              <a:gd name="connsiteX8" fmla="*/ 1147232 w 4671573"/>
              <a:gd name="connsiteY8" fmla="*/ 0 h 6670783"/>
              <a:gd name="connsiteX0" fmla="*/ 1107647 w 4631988"/>
              <a:gd name="connsiteY0" fmla="*/ 0 h 6670783"/>
              <a:gd name="connsiteX1" fmla="*/ 4501928 w 4631988"/>
              <a:gd name="connsiteY1" fmla="*/ 1 h 6670783"/>
              <a:gd name="connsiteX2" fmla="*/ 4614560 w 4631988"/>
              <a:gd name="connsiteY2" fmla="*/ 112501 h 6670783"/>
              <a:gd name="connsiteX3" fmla="*/ 4631988 w 4631988"/>
              <a:gd name="connsiteY3" fmla="*/ 4186982 h 6670783"/>
              <a:gd name="connsiteX4" fmla="*/ 2087875 w 4631988"/>
              <a:gd name="connsiteY4" fmla="*/ 6669734 h 6670783"/>
              <a:gd name="connsiteX5" fmla="*/ 312617 w 4631988"/>
              <a:gd name="connsiteY5" fmla="*/ 6670783 h 6670783"/>
              <a:gd name="connsiteX6" fmla="*/ 0 w 4631988"/>
              <a:gd name="connsiteY6" fmla="*/ 6661710 h 6670783"/>
              <a:gd name="connsiteX7" fmla="*/ 1107280 w 4631988"/>
              <a:gd name="connsiteY7" fmla="*/ 4442862 h 6670783"/>
              <a:gd name="connsiteX8" fmla="*/ 1107647 w 4631988"/>
              <a:gd name="connsiteY8" fmla="*/ 0 h 6670783"/>
              <a:gd name="connsiteX0" fmla="*/ 1670461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70461 w 5194802"/>
              <a:gd name="connsiteY8" fmla="*/ 0 h 6670783"/>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107686 w 4632394"/>
              <a:gd name="connsiteY7" fmla="*/ 4442862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636367 w 5168625"/>
              <a:gd name="connsiteY0" fmla="*/ 0 h 6670783"/>
              <a:gd name="connsiteX1" fmla="*/ 5038565 w 5168625"/>
              <a:gd name="connsiteY1" fmla="*/ 1 h 6670783"/>
              <a:gd name="connsiteX2" fmla="*/ 5151197 w 5168625"/>
              <a:gd name="connsiteY2" fmla="*/ 112501 h 6670783"/>
              <a:gd name="connsiteX3" fmla="*/ 5168625 w 5168625"/>
              <a:gd name="connsiteY3" fmla="*/ 4186982 h 6670783"/>
              <a:gd name="connsiteX4" fmla="*/ 2624512 w 5168625"/>
              <a:gd name="connsiteY4" fmla="*/ 6669734 h 6670783"/>
              <a:gd name="connsiteX5" fmla="*/ 849254 w 5168625"/>
              <a:gd name="connsiteY5" fmla="*/ 6670783 h 6670783"/>
              <a:gd name="connsiteX6" fmla="*/ 536637 w 5168625"/>
              <a:gd name="connsiteY6" fmla="*/ 6661710 h 6670783"/>
              <a:gd name="connsiteX7" fmla="*/ 1636000 w 5168625"/>
              <a:gd name="connsiteY7" fmla="*/ 4438903 h 6670783"/>
              <a:gd name="connsiteX8" fmla="*/ 1636367 w 5168625"/>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8625" h="6670783">
                <a:moveTo>
                  <a:pt x="1636367" y="0"/>
                </a:moveTo>
                <a:lnTo>
                  <a:pt x="5038565" y="1"/>
                </a:lnTo>
                <a:cubicBezTo>
                  <a:pt x="5100770" y="1"/>
                  <a:pt x="5151197" y="50369"/>
                  <a:pt x="5151197" y="112501"/>
                </a:cubicBezTo>
                <a:cubicBezTo>
                  <a:pt x="5157007" y="1470662"/>
                  <a:pt x="5167707" y="3000814"/>
                  <a:pt x="5168625" y="4186982"/>
                </a:cubicBezTo>
                <a:cubicBezTo>
                  <a:pt x="5113271" y="5228172"/>
                  <a:pt x="4373161" y="6672886"/>
                  <a:pt x="2624512" y="6669734"/>
                </a:cubicBezTo>
                <a:lnTo>
                  <a:pt x="849254" y="6670783"/>
                </a:lnTo>
                <a:cubicBezTo>
                  <a:pt x="745048" y="6667759"/>
                  <a:pt x="-788668" y="6675561"/>
                  <a:pt x="536637" y="6661710"/>
                </a:cubicBezTo>
                <a:cubicBezTo>
                  <a:pt x="1861942" y="6647859"/>
                  <a:pt x="1586730" y="5261701"/>
                  <a:pt x="1636000" y="4438903"/>
                </a:cubicBezTo>
                <a:cubicBezTo>
                  <a:pt x="1633013" y="3315418"/>
                  <a:pt x="1629975" y="1016091"/>
                  <a:pt x="1636367" y="0"/>
                </a:cubicBezTo>
                <a:close/>
              </a:path>
            </a:pathLst>
          </a:custGeom>
          <a:solidFill>
            <a:schemeClr val="accent1">
              <a:lumMod val="20000"/>
              <a:lumOff val="80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stStyle>
          <a:p>
            <a:r>
              <a:rPr lang="en-GB"/>
              <a:t>Click icon to add picture</a:t>
            </a:r>
            <a:endParaRPr lang="en-DE" dirty="0"/>
          </a:p>
        </p:txBody>
      </p:sp>
    </p:spTree>
    <p:extLst>
      <p:ext uri="{BB962C8B-B14F-4D97-AF65-F5344CB8AC3E}">
        <p14:creationId xmlns:p14="http://schemas.microsoft.com/office/powerpoint/2010/main" val="24225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1FBDC-8265-2B1A-13B1-17C640418AF9}"/>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A0DD3F3-F4C9-9C02-1C61-A759C3347AEA}"/>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4" name="Slide Number Placeholder 3">
            <a:extLst>
              <a:ext uri="{FF2B5EF4-FFF2-40B4-BE49-F238E27FC236}">
                <a16:creationId xmlns:a16="http://schemas.microsoft.com/office/drawing/2014/main" id="{A589B4E7-8AC3-EEEA-CF81-865E2E66CF27}"/>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26346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16B3-CD2B-BC15-EC20-324E0707CFA9}"/>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A877DE-AB5E-B255-A7B9-6A3511D42563}"/>
              </a:ext>
            </a:extLst>
          </p:cNvPr>
          <p:cNvSpPr>
            <a:spLocks noGrp="1"/>
          </p:cNvSpPr>
          <p:nvPr>
            <p:ph idx="1"/>
          </p:nvPr>
        </p:nvSpPr>
        <p:spPr>
          <a:xfrm>
            <a:off x="3887391" y="987430"/>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a:extLst>
              <a:ext uri="{FF2B5EF4-FFF2-40B4-BE49-F238E27FC236}">
                <a16:creationId xmlns:a16="http://schemas.microsoft.com/office/drawing/2014/main" id="{E969398D-1C2D-13A8-BACA-BAFEB85EEB59}"/>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CA08FD-6480-9317-B08F-5AE190A06A0D}"/>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35485AD-92F4-CE1B-078A-794AFFF5926D}"/>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7" name="Slide Number Placeholder 6">
            <a:extLst>
              <a:ext uri="{FF2B5EF4-FFF2-40B4-BE49-F238E27FC236}">
                <a16:creationId xmlns:a16="http://schemas.microsoft.com/office/drawing/2014/main" id="{182CC638-5416-6606-4779-44C2B7570B72}"/>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349555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372C-AC16-EA65-200E-A41AB165D02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5AB8CDF-7249-DFA7-BAC4-BA4BE4C3AEE9}"/>
              </a:ext>
            </a:extLst>
          </p:cNvPr>
          <p:cNvSpPr>
            <a:spLocks noGrp="1"/>
          </p:cNvSpPr>
          <p:nvPr>
            <p:ph type="pic" idx="1"/>
          </p:nvPr>
        </p:nvSpPr>
        <p:spPr>
          <a:xfrm>
            <a:off x="3887391" y="987430"/>
            <a:ext cx="462915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E8CB1031-BF27-5EB0-0666-810101CC1CC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BF973D-1D15-9B5D-DAF6-C713398F2F21}"/>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8B1D529-B606-A337-A747-76597468E2DB}"/>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7" name="Slide Number Placeholder 6">
            <a:extLst>
              <a:ext uri="{FF2B5EF4-FFF2-40B4-BE49-F238E27FC236}">
                <a16:creationId xmlns:a16="http://schemas.microsoft.com/office/drawing/2014/main" id="{C60B3E36-CE16-69D9-2922-0334774194F7}"/>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2411920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F221-5F23-BFB6-1ACA-C34E704856AF}"/>
              </a:ext>
            </a:extLst>
          </p:cNvPr>
          <p:cNvSpPr>
            <a:spLocks noGrp="1"/>
          </p:cNvSpPr>
          <p:nvPr>
            <p:ph type="title"/>
          </p:nvPr>
        </p:nvSpPr>
        <p:spPr>
          <a:xfrm>
            <a:off x="628650" y="365129"/>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9ABB63-A5CE-111B-55F5-F48243963465}"/>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CE4405-027B-6AB9-F5E5-6298418CFFF5}"/>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EF77A33-1553-3162-B9A5-0582ACD5B15A}"/>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6" name="Slide Number Placeholder 5">
            <a:extLst>
              <a:ext uri="{FF2B5EF4-FFF2-40B4-BE49-F238E27FC236}">
                <a16:creationId xmlns:a16="http://schemas.microsoft.com/office/drawing/2014/main" id="{E06BF312-4E36-EEE5-8488-DD11A1E3FBCD}"/>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112440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4D290-D008-CA15-472A-24E4B174E6E0}"/>
              </a:ext>
            </a:extLst>
          </p:cNvPr>
          <p:cNvSpPr>
            <a:spLocks noGrp="1"/>
          </p:cNvSpPr>
          <p:nvPr>
            <p:ph type="title" orient="vert"/>
          </p:nvPr>
        </p:nvSpPr>
        <p:spPr>
          <a:xfrm>
            <a:off x="6543676"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861277-53FD-5A3D-47ED-FD447471B1DC}"/>
              </a:ext>
            </a:extLst>
          </p:cNvPr>
          <p:cNvSpPr>
            <a:spLocks noGrp="1"/>
          </p:cNvSpPr>
          <p:nvPr>
            <p:ph type="body" orient="vert" idx="1"/>
          </p:nvPr>
        </p:nvSpPr>
        <p:spPr>
          <a:xfrm>
            <a:off x="628652"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9E604C-F54C-9A84-BDFD-9475F6F24B7A}"/>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E4425CE-5703-22B8-C350-17C5DB47DD36}"/>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6" name="Slide Number Placeholder 5">
            <a:extLst>
              <a:ext uri="{FF2B5EF4-FFF2-40B4-BE49-F238E27FC236}">
                <a16:creationId xmlns:a16="http://schemas.microsoft.com/office/drawing/2014/main" id="{22409D4F-4338-87DC-FBEA-D5D4EBC0676B}"/>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409858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5C53D6-CDC0-FC21-259E-D1F190D5D1E7}"/>
              </a:ext>
            </a:extLst>
          </p:cNvPr>
          <p:cNvSpPr txBox="1">
            <a:spLocks/>
          </p:cNvSpPr>
          <p:nvPr userDrawn="1"/>
        </p:nvSpPr>
        <p:spPr>
          <a:xfrm>
            <a:off x="447077" y="6225369"/>
            <a:ext cx="6858000" cy="4133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solidFill>
                  <a:schemeClr val="accent1"/>
                </a:solidFill>
                <a:latin typeface="Arial" panose="020B0604020202020204" pitchFamily="34" charset="0"/>
                <a:cs typeface="Arial" panose="020B0604020202020204" pitchFamily="34" charset="0"/>
              </a:rPr>
              <a:t>westmorlandandfurness.gov.uk</a:t>
            </a:r>
          </a:p>
        </p:txBody>
      </p:sp>
      <p:sp>
        <p:nvSpPr>
          <p:cNvPr id="4" name="Title 1">
            <a:extLst>
              <a:ext uri="{FF2B5EF4-FFF2-40B4-BE49-F238E27FC236}">
                <a16:creationId xmlns:a16="http://schemas.microsoft.com/office/drawing/2014/main" id="{EB73318F-AB02-1962-E7CA-69BCDFDE0335}"/>
              </a:ext>
            </a:extLst>
          </p:cNvPr>
          <p:cNvSpPr>
            <a:spLocks noGrp="1"/>
          </p:cNvSpPr>
          <p:nvPr>
            <p:ph type="ctrTitle" hasCustomPrompt="1"/>
          </p:nvPr>
        </p:nvSpPr>
        <p:spPr>
          <a:xfrm>
            <a:off x="447078" y="2448236"/>
            <a:ext cx="7619561" cy="1480523"/>
          </a:xfrm>
          <a:prstGeom prst="rect">
            <a:avLst/>
          </a:prstGeom>
        </p:spPr>
        <p:txBody>
          <a:bodyPr/>
          <a:lstStyle>
            <a:lvl1pPr>
              <a:defRPr>
                <a:solidFill>
                  <a:schemeClr val="tx1"/>
                </a:solidFill>
              </a:defRPr>
            </a:lvl1pPr>
          </a:lstStyle>
          <a:p>
            <a:pPr algn="l"/>
            <a:r>
              <a:rPr lang="en-US" b="1" dirty="0">
                <a:solidFill>
                  <a:srgbClr val="34343E"/>
                </a:solidFill>
                <a:latin typeface="Arial" panose="020B0604020202020204" pitchFamily="34" charset="0"/>
                <a:cs typeface="Arial" panose="020B0604020202020204" pitchFamily="34" charset="0"/>
              </a:rPr>
              <a:t>This is a presentation heading across two lines</a:t>
            </a:r>
          </a:p>
        </p:txBody>
      </p:sp>
      <p:sp>
        <p:nvSpPr>
          <p:cNvPr id="5" name="Subtitle 2">
            <a:extLst>
              <a:ext uri="{FF2B5EF4-FFF2-40B4-BE49-F238E27FC236}">
                <a16:creationId xmlns:a16="http://schemas.microsoft.com/office/drawing/2014/main" id="{3804347F-A928-316A-0395-9FE218C06062}"/>
              </a:ext>
            </a:extLst>
          </p:cNvPr>
          <p:cNvSpPr>
            <a:spLocks noGrp="1"/>
          </p:cNvSpPr>
          <p:nvPr>
            <p:ph type="subTitle" idx="1"/>
          </p:nvPr>
        </p:nvSpPr>
        <p:spPr>
          <a:xfrm>
            <a:off x="447078" y="3999603"/>
            <a:ext cx="7619560" cy="601894"/>
          </a:xfrm>
          <a:prstGeom prst="rect">
            <a:avLst/>
          </a:prstGeom>
        </p:spPr>
        <p:txBody>
          <a:bodyPr>
            <a:normAutofit/>
          </a:bodyPr>
          <a:lstStyle>
            <a:lvl1pPr marL="0" indent="0">
              <a:buNone/>
              <a:defRPr sz="2000">
                <a:solidFill>
                  <a:schemeClr val="tx2"/>
                </a:solidFill>
              </a:defRPr>
            </a:lvl1pPr>
          </a:lstStyle>
          <a:p>
            <a:pPr algn="l"/>
            <a:r>
              <a:rPr lang="en-GB" sz="2800">
                <a:solidFill>
                  <a:srgbClr val="626274"/>
                </a:solidFill>
                <a:latin typeface="Arial" panose="020B0604020202020204" pitchFamily="34" charset="0"/>
                <a:cs typeface="Arial" panose="020B0604020202020204" pitchFamily="34" charset="0"/>
              </a:rPr>
              <a:t>Click to edit Master subtitle style</a:t>
            </a:r>
            <a:endParaRPr lang="en-US" sz="2800" dirty="0">
              <a:solidFill>
                <a:srgbClr val="62627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487CF41-4FBA-7651-C29A-AA256D77AD1A}"/>
              </a:ext>
            </a:extLst>
          </p:cNvPr>
          <p:cNvPicPr>
            <a:picLocks noChangeAspect="1"/>
          </p:cNvPicPr>
          <p:nvPr userDrawn="1"/>
        </p:nvPicPr>
        <p:blipFill>
          <a:blip r:embed="rId2"/>
          <a:stretch>
            <a:fillRect/>
          </a:stretch>
        </p:blipFill>
        <p:spPr>
          <a:xfrm>
            <a:off x="553756" y="515935"/>
            <a:ext cx="3117164" cy="717583"/>
          </a:xfrm>
          <a:prstGeom prst="rect">
            <a:avLst/>
          </a:prstGeom>
        </p:spPr>
      </p:pic>
    </p:spTree>
    <p:extLst>
      <p:ext uri="{BB962C8B-B14F-4D97-AF65-F5344CB8AC3E}">
        <p14:creationId xmlns:p14="http://schemas.microsoft.com/office/powerpoint/2010/main" val="36432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2F4CBE-7459-2B62-74D7-3CD98BC22E87}"/>
              </a:ext>
            </a:extLst>
          </p:cNvPr>
          <p:cNvSpPr>
            <a:spLocks noGrp="1"/>
          </p:cNvSpPr>
          <p:nvPr>
            <p:ph type="title"/>
          </p:nvPr>
        </p:nvSpPr>
        <p:spPr>
          <a:xfrm>
            <a:off x="447497" y="504488"/>
            <a:ext cx="8131473" cy="526661"/>
          </a:xfrm>
          <a:prstGeom prst="rect">
            <a:avLst/>
          </a:prstGeom>
        </p:spPr>
        <p:txBody>
          <a:bodyPr/>
          <a:lstStyle>
            <a:lvl1pPr>
              <a:defRPr sz="2600" b="1">
                <a:solidFill>
                  <a:srgbClr val="26A699"/>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7" name="Content Placeholder 2">
            <a:extLst>
              <a:ext uri="{FF2B5EF4-FFF2-40B4-BE49-F238E27FC236}">
                <a16:creationId xmlns:a16="http://schemas.microsoft.com/office/drawing/2014/main" id="{DE9A0746-FE59-B4DF-0615-7B249C018623}"/>
              </a:ext>
            </a:extLst>
          </p:cNvPr>
          <p:cNvSpPr>
            <a:spLocks noGrp="1"/>
          </p:cNvSpPr>
          <p:nvPr>
            <p:ph idx="10"/>
          </p:nvPr>
        </p:nvSpPr>
        <p:spPr>
          <a:xfrm>
            <a:off x="447498" y="1437437"/>
            <a:ext cx="8131474"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p:txBody>
      </p:sp>
      <p:sp>
        <p:nvSpPr>
          <p:cNvPr id="3" name="Footer Placeholder 4">
            <a:extLst>
              <a:ext uri="{FF2B5EF4-FFF2-40B4-BE49-F238E27FC236}">
                <a16:creationId xmlns:a16="http://schemas.microsoft.com/office/drawing/2014/main" id="{E0C1E7E2-EFD2-9487-B6DA-942FA64AE4BA}"/>
              </a:ext>
            </a:extLst>
          </p:cNvPr>
          <p:cNvSpPr>
            <a:spLocks noGrp="1"/>
          </p:cNvSpPr>
          <p:nvPr>
            <p:ph type="ftr" sz="quarter" idx="11"/>
          </p:nvPr>
        </p:nvSpPr>
        <p:spPr>
          <a:xfrm>
            <a:off x="447496" y="6287829"/>
            <a:ext cx="6891206" cy="365125"/>
          </a:xfrm>
          <a:prstGeom prst="rect">
            <a:avLst/>
          </a:prstGeom>
        </p:spPr>
        <p:txBody>
          <a:bodyPr/>
          <a:lstStyle>
            <a:lvl1pPr>
              <a:defRPr sz="1200"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232102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1352F1-6260-F2BD-E10C-76F8D32D6892}"/>
              </a:ext>
            </a:extLst>
          </p:cNvPr>
          <p:cNvSpPr>
            <a:spLocks noGrp="1"/>
          </p:cNvSpPr>
          <p:nvPr>
            <p:ph type="title"/>
          </p:nvPr>
        </p:nvSpPr>
        <p:spPr>
          <a:xfrm>
            <a:off x="447495" y="504488"/>
            <a:ext cx="4987445" cy="526661"/>
          </a:xfrm>
          <a:prstGeom prst="rect">
            <a:avLst/>
          </a:prstGeom>
        </p:spPr>
        <p:txBody>
          <a:bodyPr/>
          <a:lstStyle>
            <a:lvl1pPr>
              <a:defRPr sz="2600" b="1">
                <a:solidFill>
                  <a:srgbClr val="26A699"/>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5" name="Content Placeholder 2">
            <a:extLst>
              <a:ext uri="{FF2B5EF4-FFF2-40B4-BE49-F238E27FC236}">
                <a16:creationId xmlns:a16="http://schemas.microsoft.com/office/drawing/2014/main" id="{4D5D92EB-3149-8EF7-DBA9-56228028F696}"/>
              </a:ext>
            </a:extLst>
          </p:cNvPr>
          <p:cNvSpPr>
            <a:spLocks noGrp="1"/>
          </p:cNvSpPr>
          <p:nvPr>
            <p:ph idx="10"/>
          </p:nvPr>
        </p:nvSpPr>
        <p:spPr>
          <a:xfrm>
            <a:off x="447497" y="1437437"/>
            <a:ext cx="4987443"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p:txBody>
      </p:sp>
      <p:sp>
        <p:nvSpPr>
          <p:cNvPr id="6" name="Footer Placeholder 4">
            <a:extLst>
              <a:ext uri="{FF2B5EF4-FFF2-40B4-BE49-F238E27FC236}">
                <a16:creationId xmlns:a16="http://schemas.microsoft.com/office/drawing/2014/main" id="{E9E4C354-5AF8-AD14-6A91-8D6ED81E7B90}"/>
              </a:ext>
            </a:extLst>
          </p:cNvPr>
          <p:cNvSpPr>
            <a:spLocks noGrp="1"/>
          </p:cNvSpPr>
          <p:nvPr>
            <p:ph type="ftr" sz="quarter" idx="11"/>
          </p:nvPr>
        </p:nvSpPr>
        <p:spPr>
          <a:xfrm>
            <a:off x="447497" y="6287829"/>
            <a:ext cx="4058275" cy="365125"/>
          </a:xfrm>
          <a:prstGeom prst="rect">
            <a:avLst/>
          </a:prstGeom>
        </p:spPr>
        <p:txBody>
          <a:bodyPr/>
          <a:lstStyle>
            <a:lvl1pPr>
              <a:defRPr sz="1200"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
        <p:nvSpPr>
          <p:cNvPr id="7" name="Picture Placeholder 5">
            <a:extLst>
              <a:ext uri="{FF2B5EF4-FFF2-40B4-BE49-F238E27FC236}">
                <a16:creationId xmlns:a16="http://schemas.microsoft.com/office/drawing/2014/main" id="{16D7555C-B507-E95C-355A-657F97BD0CB4}"/>
              </a:ext>
            </a:extLst>
          </p:cNvPr>
          <p:cNvSpPr>
            <a:spLocks noGrp="1"/>
          </p:cNvSpPr>
          <p:nvPr>
            <p:ph type="pic" sz="quarter" idx="12"/>
          </p:nvPr>
        </p:nvSpPr>
        <p:spPr>
          <a:xfrm>
            <a:off x="4696415" y="93608"/>
            <a:ext cx="4382606" cy="6670783"/>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105284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147232 w 4671573"/>
              <a:gd name="connsiteY0" fmla="*/ 0 h 6670783"/>
              <a:gd name="connsiteX1" fmla="*/ 4541513 w 4671573"/>
              <a:gd name="connsiteY1" fmla="*/ 1 h 6670783"/>
              <a:gd name="connsiteX2" fmla="*/ 4654145 w 4671573"/>
              <a:gd name="connsiteY2" fmla="*/ 112501 h 6670783"/>
              <a:gd name="connsiteX3" fmla="*/ 4671573 w 4671573"/>
              <a:gd name="connsiteY3" fmla="*/ 4186982 h 6670783"/>
              <a:gd name="connsiteX4" fmla="*/ 2127460 w 4671573"/>
              <a:gd name="connsiteY4" fmla="*/ 6669734 h 6670783"/>
              <a:gd name="connsiteX5" fmla="*/ 352202 w 4671573"/>
              <a:gd name="connsiteY5" fmla="*/ 6670783 h 6670783"/>
              <a:gd name="connsiteX6" fmla="*/ 0 w 4671573"/>
              <a:gd name="connsiteY6" fmla="*/ 6645876 h 6670783"/>
              <a:gd name="connsiteX7" fmla="*/ 1146865 w 4671573"/>
              <a:gd name="connsiteY7" fmla="*/ 4442862 h 6670783"/>
              <a:gd name="connsiteX8" fmla="*/ 1147232 w 4671573"/>
              <a:gd name="connsiteY8" fmla="*/ 0 h 6670783"/>
              <a:gd name="connsiteX0" fmla="*/ 1107647 w 4631988"/>
              <a:gd name="connsiteY0" fmla="*/ 0 h 6670783"/>
              <a:gd name="connsiteX1" fmla="*/ 4501928 w 4631988"/>
              <a:gd name="connsiteY1" fmla="*/ 1 h 6670783"/>
              <a:gd name="connsiteX2" fmla="*/ 4614560 w 4631988"/>
              <a:gd name="connsiteY2" fmla="*/ 112501 h 6670783"/>
              <a:gd name="connsiteX3" fmla="*/ 4631988 w 4631988"/>
              <a:gd name="connsiteY3" fmla="*/ 4186982 h 6670783"/>
              <a:gd name="connsiteX4" fmla="*/ 2087875 w 4631988"/>
              <a:gd name="connsiteY4" fmla="*/ 6669734 h 6670783"/>
              <a:gd name="connsiteX5" fmla="*/ 312617 w 4631988"/>
              <a:gd name="connsiteY5" fmla="*/ 6670783 h 6670783"/>
              <a:gd name="connsiteX6" fmla="*/ 0 w 4631988"/>
              <a:gd name="connsiteY6" fmla="*/ 6661710 h 6670783"/>
              <a:gd name="connsiteX7" fmla="*/ 1107280 w 4631988"/>
              <a:gd name="connsiteY7" fmla="*/ 4442862 h 6670783"/>
              <a:gd name="connsiteX8" fmla="*/ 1107647 w 4631988"/>
              <a:gd name="connsiteY8" fmla="*/ 0 h 6670783"/>
              <a:gd name="connsiteX0" fmla="*/ 1670461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70461 w 5194802"/>
              <a:gd name="connsiteY8" fmla="*/ 0 h 6670783"/>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107686 w 4632394"/>
              <a:gd name="connsiteY7" fmla="*/ 4442862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636367 w 5168625"/>
              <a:gd name="connsiteY0" fmla="*/ 0 h 6670783"/>
              <a:gd name="connsiteX1" fmla="*/ 5038565 w 5168625"/>
              <a:gd name="connsiteY1" fmla="*/ 1 h 6670783"/>
              <a:gd name="connsiteX2" fmla="*/ 5151197 w 5168625"/>
              <a:gd name="connsiteY2" fmla="*/ 112501 h 6670783"/>
              <a:gd name="connsiteX3" fmla="*/ 5168625 w 5168625"/>
              <a:gd name="connsiteY3" fmla="*/ 4186982 h 6670783"/>
              <a:gd name="connsiteX4" fmla="*/ 2624512 w 5168625"/>
              <a:gd name="connsiteY4" fmla="*/ 6669734 h 6670783"/>
              <a:gd name="connsiteX5" fmla="*/ 849254 w 5168625"/>
              <a:gd name="connsiteY5" fmla="*/ 6670783 h 6670783"/>
              <a:gd name="connsiteX6" fmla="*/ 536637 w 5168625"/>
              <a:gd name="connsiteY6" fmla="*/ 6661710 h 6670783"/>
              <a:gd name="connsiteX7" fmla="*/ 1636000 w 5168625"/>
              <a:gd name="connsiteY7" fmla="*/ 4438903 h 6670783"/>
              <a:gd name="connsiteX8" fmla="*/ 1636367 w 5168625"/>
              <a:gd name="connsiteY8" fmla="*/ 0 h 6670783"/>
              <a:gd name="connsiteX0" fmla="*/ 1134397 w 4666655"/>
              <a:gd name="connsiteY0" fmla="*/ 0 h 6670783"/>
              <a:gd name="connsiteX1" fmla="*/ 4536595 w 4666655"/>
              <a:gd name="connsiteY1" fmla="*/ 1 h 6670783"/>
              <a:gd name="connsiteX2" fmla="*/ 4649227 w 4666655"/>
              <a:gd name="connsiteY2" fmla="*/ 112501 h 6670783"/>
              <a:gd name="connsiteX3" fmla="*/ 4666655 w 4666655"/>
              <a:gd name="connsiteY3" fmla="*/ 4186982 h 6670783"/>
              <a:gd name="connsiteX4" fmla="*/ 2122542 w 4666655"/>
              <a:gd name="connsiteY4" fmla="*/ 6669734 h 6670783"/>
              <a:gd name="connsiteX5" fmla="*/ 347284 w 4666655"/>
              <a:gd name="connsiteY5" fmla="*/ 6670783 h 6670783"/>
              <a:gd name="connsiteX6" fmla="*/ 34667 w 4666655"/>
              <a:gd name="connsiteY6" fmla="*/ 6661710 h 6670783"/>
              <a:gd name="connsiteX7" fmla="*/ 1134030 w 4666655"/>
              <a:gd name="connsiteY7" fmla="*/ 4438903 h 6670783"/>
              <a:gd name="connsiteX8" fmla="*/ 1134397 w 4666655"/>
              <a:gd name="connsiteY8" fmla="*/ 0 h 6670783"/>
              <a:gd name="connsiteX0" fmla="*/ 1114918 w 4647176"/>
              <a:gd name="connsiteY0" fmla="*/ 0 h 6670783"/>
              <a:gd name="connsiteX1" fmla="*/ 4517116 w 4647176"/>
              <a:gd name="connsiteY1" fmla="*/ 1 h 6670783"/>
              <a:gd name="connsiteX2" fmla="*/ 4629748 w 4647176"/>
              <a:gd name="connsiteY2" fmla="*/ 112501 h 6670783"/>
              <a:gd name="connsiteX3" fmla="*/ 4647176 w 4647176"/>
              <a:gd name="connsiteY3" fmla="*/ 4186982 h 6670783"/>
              <a:gd name="connsiteX4" fmla="*/ 2103063 w 4647176"/>
              <a:gd name="connsiteY4" fmla="*/ 6669734 h 6670783"/>
              <a:gd name="connsiteX5" fmla="*/ 921572 w 4647176"/>
              <a:gd name="connsiteY5" fmla="*/ 6670783 h 6670783"/>
              <a:gd name="connsiteX6" fmla="*/ 15188 w 4647176"/>
              <a:gd name="connsiteY6" fmla="*/ 6661710 h 6670783"/>
              <a:gd name="connsiteX7" fmla="*/ 1114551 w 4647176"/>
              <a:gd name="connsiteY7" fmla="*/ 4438903 h 6670783"/>
              <a:gd name="connsiteX8" fmla="*/ 1114918 w 4647176"/>
              <a:gd name="connsiteY8" fmla="*/ 0 h 6670783"/>
              <a:gd name="connsiteX0" fmla="*/ 870250 w 4402508"/>
              <a:gd name="connsiteY0" fmla="*/ 0 h 6670783"/>
              <a:gd name="connsiteX1" fmla="*/ 4272448 w 4402508"/>
              <a:gd name="connsiteY1" fmla="*/ 1 h 6670783"/>
              <a:gd name="connsiteX2" fmla="*/ 4385080 w 4402508"/>
              <a:gd name="connsiteY2" fmla="*/ 112501 h 6670783"/>
              <a:gd name="connsiteX3" fmla="*/ 4402508 w 4402508"/>
              <a:gd name="connsiteY3" fmla="*/ 4186982 h 6670783"/>
              <a:gd name="connsiteX4" fmla="*/ 1858395 w 4402508"/>
              <a:gd name="connsiteY4" fmla="*/ 6669734 h 6670783"/>
              <a:gd name="connsiteX5" fmla="*/ 676904 w 4402508"/>
              <a:gd name="connsiteY5" fmla="*/ 6670783 h 6670783"/>
              <a:gd name="connsiteX6" fmla="*/ 19902 w 4402508"/>
              <a:gd name="connsiteY6" fmla="*/ 6665669 h 6670783"/>
              <a:gd name="connsiteX7" fmla="*/ 869883 w 4402508"/>
              <a:gd name="connsiteY7" fmla="*/ 4438903 h 6670783"/>
              <a:gd name="connsiteX8" fmla="*/ 870250 w 4402508"/>
              <a:gd name="connsiteY8" fmla="*/ 0 h 6670783"/>
              <a:gd name="connsiteX0" fmla="*/ 1221304 w 4753562"/>
              <a:gd name="connsiteY0" fmla="*/ 0 h 6670783"/>
              <a:gd name="connsiteX1" fmla="*/ 4623502 w 4753562"/>
              <a:gd name="connsiteY1" fmla="*/ 1 h 6670783"/>
              <a:gd name="connsiteX2" fmla="*/ 4736134 w 4753562"/>
              <a:gd name="connsiteY2" fmla="*/ 112501 h 6670783"/>
              <a:gd name="connsiteX3" fmla="*/ 4753562 w 4753562"/>
              <a:gd name="connsiteY3" fmla="*/ 4186982 h 6670783"/>
              <a:gd name="connsiteX4" fmla="*/ 2209449 w 4753562"/>
              <a:gd name="connsiteY4" fmla="*/ 6669734 h 6670783"/>
              <a:gd name="connsiteX5" fmla="*/ 1027958 w 4753562"/>
              <a:gd name="connsiteY5" fmla="*/ 6670783 h 6670783"/>
              <a:gd name="connsiteX6" fmla="*/ 370956 w 4753562"/>
              <a:gd name="connsiteY6" fmla="*/ 6665669 h 6670783"/>
              <a:gd name="connsiteX7" fmla="*/ 1220937 w 4753562"/>
              <a:gd name="connsiteY7" fmla="*/ 4438903 h 6670783"/>
              <a:gd name="connsiteX8" fmla="*/ 1221304 w 4753562"/>
              <a:gd name="connsiteY8" fmla="*/ 0 h 6670783"/>
              <a:gd name="connsiteX0" fmla="*/ 1231293 w 4763551"/>
              <a:gd name="connsiteY0" fmla="*/ 0 h 6670783"/>
              <a:gd name="connsiteX1" fmla="*/ 4633491 w 4763551"/>
              <a:gd name="connsiteY1" fmla="*/ 1 h 6670783"/>
              <a:gd name="connsiteX2" fmla="*/ 4746123 w 4763551"/>
              <a:gd name="connsiteY2" fmla="*/ 112501 h 6670783"/>
              <a:gd name="connsiteX3" fmla="*/ 4763551 w 4763551"/>
              <a:gd name="connsiteY3" fmla="*/ 4186982 h 6670783"/>
              <a:gd name="connsiteX4" fmla="*/ 2219438 w 4763551"/>
              <a:gd name="connsiteY4" fmla="*/ 6669734 h 6670783"/>
              <a:gd name="connsiteX5" fmla="*/ 1037947 w 4763551"/>
              <a:gd name="connsiteY5" fmla="*/ 6670783 h 6670783"/>
              <a:gd name="connsiteX6" fmla="*/ 380945 w 4763551"/>
              <a:gd name="connsiteY6" fmla="*/ 6665669 h 6670783"/>
              <a:gd name="connsiteX7" fmla="*/ 1230926 w 4763551"/>
              <a:gd name="connsiteY7" fmla="*/ 4438903 h 6670783"/>
              <a:gd name="connsiteX8" fmla="*/ 1231293 w 4763551"/>
              <a:gd name="connsiteY8" fmla="*/ 0 h 6670783"/>
              <a:gd name="connsiteX0" fmla="*/ 1231293 w 4763551"/>
              <a:gd name="connsiteY0" fmla="*/ 0 h 6670783"/>
              <a:gd name="connsiteX1" fmla="*/ 4633491 w 4763551"/>
              <a:gd name="connsiteY1" fmla="*/ 1 h 6670783"/>
              <a:gd name="connsiteX2" fmla="*/ 4746123 w 4763551"/>
              <a:gd name="connsiteY2" fmla="*/ 112501 h 6670783"/>
              <a:gd name="connsiteX3" fmla="*/ 4763551 w 4763551"/>
              <a:gd name="connsiteY3" fmla="*/ 4186982 h 6670783"/>
              <a:gd name="connsiteX4" fmla="*/ 2219438 w 4763551"/>
              <a:gd name="connsiteY4" fmla="*/ 6669734 h 6670783"/>
              <a:gd name="connsiteX5" fmla="*/ 1037947 w 4763551"/>
              <a:gd name="connsiteY5" fmla="*/ 6670783 h 6670783"/>
              <a:gd name="connsiteX6" fmla="*/ 380945 w 4763551"/>
              <a:gd name="connsiteY6" fmla="*/ 6665669 h 6670783"/>
              <a:gd name="connsiteX7" fmla="*/ 1230926 w 4763551"/>
              <a:gd name="connsiteY7" fmla="*/ 4438903 h 6670783"/>
              <a:gd name="connsiteX8" fmla="*/ 1231293 w 4763551"/>
              <a:gd name="connsiteY8" fmla="*/ 0 h 6670783"/>
              <a:gd name="connsiteX0" fmla="*/ 852856 w 4385114"/>
              <a:gd name="connsiteY0" fmla="*/ 0 h 6831650"/>
              <a:gd name="connsiteX1" fmla="*/ 4255054 w 4385114"/>
              <a:gd name="connsiteY1" fmla="*/ 1 h 6831650"/>
              <a:gd name="connsiteX2" fmla="*/ 4367686 w 4385114"/>
              <a:gd name="connsiteY2" fmla="*/ 112501 h 6831650"/>
              <a:gd name="connsiteX3" fmla="*/ 4385114 w 4385114"/>
              <a:gd name="connsiteY3" fmla="*/ 4186982 h 6831650"/>
              <a:gd name="connsiteX4" fmla="*/ 1841001 w 4385114"/>
              <a:gd name="connsiteY4" fmla="*/ 6669734 h 6831650"/>
              <a:gd name="connsiteX5" fmla="*/ 1189942 w 4385114"/>
              <a:gd name="connsiteY5" fmla="*/ 6670783 h 6831650"/>
              <a:gd name="connsiteX6" fmla="*/ 2508 w 4385114"/>
              <a:gd name="connsiteY6" fmla="*/ 6665669 h 6831650"/>
              <a:gd name="connsiteX7" fmla="*/ 852489 w 4385114"/>
              <a:gd name="connsiteY7" fmla="*/ 4438903 h 6831650"/>
              <a:gd name="connsiteX8" fmla="*/ 852856 w 4385114"/>
              <a:gd name="connsiteY8" fmla="*/ 0 h 6831650"/>
              <a:gd name="connsiteX0" fmla="*/ 852856 w 4385114"/>
              <a:gd name="connsiteY0" fmla="*/ 0 h 6830767"/>
              <a:gd name="connsiteX1" fmla="*/ 4255054 w 4385114"/>
              <a:gd name="connsiteY1" fmla="*/ 1 h 6830767"/>
              <a:gd name="connsiteX2" fmla="*/ 4367686 w 4385114"/>
              <a:gd name="connsiteY2" fmla="*/ 112501 h 6830767"/>
              <a:gd name="connsiteX3" fmla="*/ 4385114 w 4385114"/>
              <a:gd name="connsiteY3" fmla="*/ 4186982 h 6830767"/>
              <a:gd name="connsiteX4" fmla="*/ 1841001 w 4385114"/>
              <a:gd name="connsiteY4" fmla="*/ 6669734 h 6830767"/>
              <a:gd name="connsiteX5" fmla="*/ 1189942 w 4385114"/>
              <a:gd name="connsiteY5" fmla="*/ 6670783 h 6830767"/>
              <a:gd name="connsiteX6" fmla="*/ 2508 w 4385114"/>
              <a:gd name="connsiteY6" fmla="*/ 6665669 h 6830767"/>
              <a:gd name="connsiteX7" fmla="*/ 852489 w 4385114"/>
              <a:gd name="connsiteY7" fmla="*/ 4438903 h 6830767"/>
              <a:gd name="connsiteX8" fmla="*/ 852856 w 4385114"/>
              <a:gd name="connsiteY8" fmla="*/ 0 h 6830767"/>
              <a:gd name="connsiteX0" fmla="*/ 852856 w 4385114"/>
              <a:gd name="connsiteY0" fmla="*/ 0 h 6670783"/>
              <a:gd name="connsiteX1" fmla="*/ 4255054 w 4385114"/>
              <a:gd name="connsiteY1" fmla="*/ 1 h 6670783"/>
              <a:gd name="connsiteX2" fmla="*/ 4367686 w 4385114"/>
              <a:gd name="connsiteY2" fmla="*/ 112501 h 6670783"/>
              <a:gd name="connsiteX3" fmla="*/ 4385114 w 4385114"/>
              <a:gd name="connsiteY3" fmla="*/ 4186982 h 6670783"/>
              <a:gd name="connsiteX4" fmla="*/ 1841001 w 4385114"/>
              <a:gd name="connsiteY4" fmla="*/ 6669734 h 6670783"/>
              <a:gd name="connsiteX5" fmla="*/ 1189942 w 4385114"/>
              <a:gd name="connsiteY5" fmla="*/ 6670783 h 6670783"/>
              <a:gd name="connsiteX6" fmla="*/ 2508 w 4385114"/>
              <a:gd name="connsiteY6" fmla="*/ 6665669 h 6670783"/>
              <a:gd name="connsiteX7" fmla="*/ 852489 w 4385114"/>
              <a:gd name="connsiteY7" fmla="*/ 4438903 h 6670783"/>
              <a:gd name="connsiteX8" fmla="*/ 852856 w 4385114"/>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49981 w 4382606"/>
              <a:gd name="connsiteY7" fmla="*/ 4438903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424555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424555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871859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871859 h 6670783"/>
              <a:gd name="connsiteX8" fmla="*/ 850348 w 4382606"/>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606" h="6670783">
                <a:moveTo>
                  <a:pt x="850348" y="0"/>
                </a:moveTo>
                <a:lnTo>
                  <a:pt x="4252546" y="1"/>
                </a:lnTo>
                <a:cubicBezTo>
                  <a:pt x="4314751" y="1"/>
                  <a:pt x="4365178" y="50369"/>
                  <a:pt x="4365178" y="112501"/>
                </a:cubicBezTo>
                <a:cubicBezTo>
                  <a:pt x="4370988" y="1470662"/>
                  <a:pt x="4381688" y="3000814"/>
                  <a:pt x="4382606" y="4186982"/>
                </a:cubicBezTo>
                <a:cubicBezTo>
                  <a:pt x="4327252" y="5228172"/>
                  <a:pt x="3587142" y="6672886"/>
                  <a:pt x="1838493" y="6669734"/>
                </a:cubicBezTo>
                <a:lnTo>
                  <a:pt x="1187434" y="6670783"/>
                </a:lnTo>
                <a:cubicBezTo>
                  <a:pt x="849680" y="6663801"/>
                  <a:pt x="479795" y="6661597"/>
                  <a:pt x="0" y="6665669"/>
                </a:cubicBezTo>
                <a:cubicBezTo>
                  <a:pt x="838366" y="6657866"/>
                  <a:pt x="848211" y="6041514"/>
                  <a:pt x="853939" y="5871859"/>
                </a:cubicBezTo>
                <a:cubicBezTo>
                  <a:pt x="859667" y="5702204"/>
                  <a:pt x="843956" y="1016091"/>
                  <a:pt x="850348" y="0"/>
                </a:cubicBezTo>
                <a:close/>
              </a:path>
            </a:pathLst>
          </a:custGeom>
          <a:solidFill>
            <a:schemeClr val="accent1">
              <a:lumMod val="20000"/>
              <a:lumOff val="80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stStyle>
          <a:p>
            <a:r>
              <a:rPr lang="en-GB"/>
              <a:t>Click icon to add picture</a:t>
            </a:r>
            <a:endParaRPr lang="en-DE" dirty="0"/>
          </a:p>
        </p:txBody>
      </p:sp>
    </p:spTree>
    <p:extLst>
      <p:ext uri="{BB962C8B-B14F-4D97-AF65-F5344CB8AC3E}">
        <p14:creationId xmlns:p14="http://schemas.microsoft.com/office/powerpoint/2010/main" val="155823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FBF4-0A0F-8E36-9B5E-1CD0A833D5F4}"/>
              </a:ext>
            </a:extLst>
          </p:cNvPr>
          <p:cNvSpPr>
            <a:spLocks noGrp="1"/>
          </p:cNvSpPr>
          <p:nvPr>
            <p:ph type="title"/>
          </p:nvPr>
        </p:nvSpPr>
        <p:spPr>
          <a:xfrm>
            <a:off x="3699454" y="504488"/>
            <a:ext cx="4888285" cy="526661"/>
          </a:xfrm>
          <a:prstGeom prst="rect">
            <a:avLst/>
          </a:prstGeom>
        </p:spPr>
        <p:txBody>
          <a:bodyPr/>
          <a:lstStyle>
            <a:lvl1pPr>
              <a:defRPr sz="2600" b="1">
                <a:solidFill>
                  <a:srgbClr val="26A699"/>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42A7D40A-0252-FF8E-087D-C2B43C7C15A0}"/>
              </a:ext>
            </a:extLst>
          </p:cNvPr>
          <p:cNvSpPr>
            <a:spLocks noGrp="1"/>
          </p:cNvSpPr>
          <p:nvPr>
            <p:ph idx="10"/>
          </p:nvPr>
        </p:nvSpPr>
        <p:spPr>
          <a:xfrm>
            <a:off x="3699457" y="1437437"/>
            <a:ext cx="4888284"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p:txBody>
      </p:sp>
      <p:sp>
        <p:nvSpPr>
          <p:cNvPr id="4" name="Picture Placeholder 4">
            <a:extLst>
              <a:ext uri="{FF2B5EF4-FFF2-40B4-BE49-F238E27FC236}">
                <a16:creationId xmlns:a16="http://schemas.microsoft.com/office/drawing/2014/main" id="{D1271433-21F0-E0C3-7254-4896839E4DBC}"/>
              </a:ext>
            </a:extLst>
          </p:cNvPr>
          <p:cNvSpPr>
            <a:spLocks noGrp="1"/>
          </p:cNvSpPr>
          <p:nvPr>
            <p:ph type="pic" sz="quarter" idx="11"/>
          </p:nvPr>
        </p:nvSpPr>
        <p:spPr>
          <a:xfrm>
            <a:off x="91215" y="90969"/>
            <a:ext cx="3993224" cy="6671275"/>
          </a:xfrm>
          <a:custGeom>
            <a:avLst/>
            <a:gdLst>
              <a:gd name="connsiteX0" fmla="*/ 5102598 w 5102598"/>
              <a:gd name="connsiteY0" fmla="*/ 0 h 6686378"/>
              <a:gd name="connsiteX1" fmla="*/ 4123828 w 5102598"/>
              <a:gd name="connsiteY1" fmla="*/ 1106503 h 6686378"/>
              <a:gd name="connsiteX2" fmla="*/ 4138085 w 5102598"/>
              <a:gd name="connsiteY2" fmla="*/ 6678415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 name="connsiteX0" fmla="*/ 5102598 w 5102598"/>
              <a:gd name="connsiteY0" fmla="*/ 0 h 6686378"/>
              <a:gd name="connsiteX1" fmla="*/ 3292556 w 5102598"/>
              <a:gd name="connsiteY1" fmla="*/ 1150046 h 6686378"/>
              <a:gd name="connsiteX2" fmla="*/ 4138085 w 5102598"/>
              <a:gd name="connsiteY2" fmla="*/ 6678415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 name="connsiteX0" fmla="*/ 5102598 w 5102598"/>
              <a:gd name="connsiteY0" fmla="*/ 0 h 6686378"/>
              <a:gd name="connsiteX1" fmla="*/ 3292556 w 5102598"/>
              <a:gd name="connsiteY1" fmla="*/ 1150046 h 6686378"/>
              <a:gd name="connsiteX2" fmla="*/ 3283062 w 5102598"/>
              <a:gd name="connsiteY2" fmla="*/ 6686332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 name="connsiteX0" fmla="*/ 5102598 w 5102598"/>
              <a:gd name="connsiteY0" fmla="*/ 0 h 6686378"/>
              <a:gd name="connsiteX1" fmla="*/ 3292556 w 5102598"/>
              <a:gd name="connsiteY1" fmla="*/ 1150046 h 6686378"/>
              <a:gd name="connsiteX2" fmla="*/ 3283062 w 5102598"/>
              <a:gd name="connsiteY2" fmla="*/ 6686332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2538222 w 5102598"/>
              <a:gd name="connsiteY7" fmla="*/ 7168 h 6686378"/>
              <a:gd name="connsiteX8" fmla="*/ 5102598 w 5102598"/>
              <a:gd name="connsiteY8" fmla="*/ 0 h 6686378"/>
              <a:gd name="connsiteX0" fmla="*/ 4002151 w 4002151"/>
              <a:gd name="connsiteY0" fmla="*/ 0 h 6698254"/>
              <a:gd name="connsiteX1" fmla="*/ 3292556 w 4002151"/>
              <a:gd name="connsiteY1" fmla="*/ 1161922 h 6698254"/>
              <a:gd name="connsiteX2" fmla="*/ 3283062 w 4002151"/>
              <a:gd name="connsiteY2" fmla="*/ 6698208 h 6698254"/>
              <a:gd name="connsiteX3" fmla="*/ 79684 w 4002151"/>
              <a:gd name="connsiteY3" fmla="*/ 6698254 h 6698254"/>
              <a:gd name="connsiteX4" fmla="*/ 0 w 4002151"/>
              <a:gd name="connsiteY4" fmla="*/ 6618570 h 6698254"/>
              <a:gd name="connsiteX5" fmla="*/ 0 w 4002151"/>
              <a:gd name="connsiteY5" fmla="*/ 94769 h 6698254"/>
              <a:gd name="connsiteX6" fmla="*/ 79684 w 4002151"/>
              <a:gd name="connsiteY6" fmla="*/ 15085 h 6698254"/>
              <a:gd name="connsiteX7" fmla="*/ 2538222 w 4002151"/>
              <a:gd name="connsiteY7" fmla="*/ 19044 h 6698254"/>
              <a:gd name="connsiteX8" fmla="*/ 4002151 w 4002151"/>
              <a:gd name="connsiteY8" fmla="*/ 0 h 6698254"/>
              <a:gd name="connsiteX0" fmla="*/ 4002151 w 4002151"/>
              <a:gd name="connsiteY0" fmla="*/ 0 h 6698254"/>
              <a:gd name="connsiteX1" fmla="*/ 3292556 w 4002151"/>
              <a:gd name="connsiteY1" fmla="*/ 1161922 h 6698254"/>
              <a:gd name="connsiteX2" fmla="*/ 3283062 w 4002151"/>
              <a:gd name="connsiteY2" fmla="*/ 6698208 h 6698254"/>
              <a:gd name="connsiteX3" fmla="*/ 79684 w 4002151"/>
              <a:gd name="connsiteY3" fmla="*/ 6698254 h 6698254"/>
              <a:gd name="connsiteX4" fmla="*/ 0 w 4002151"/>
              <a:gd name="connsiteY4" fmla="*/ 6618570 h 6698254"/>
              <a:gd name="connsiteX5" fmla="*/ 0 w 4002151"/>
              <a:gd name="connsiteY5" fmla="*/ 94769 h 6698254"/>
              <a:gd name="connsiteX6" fmla="*/ 79684 w 4002151"/>
              <a:gd name="connsiteY6" fmla="*/ 15085 h 6698254"/>
              <a:gd name="connsiteX7" fmla="*/ 2538222 w 4002151"/>
              <a:gd name="connsiteY7" fmla="*/ 19044 h 6698254"/>
              <a:gd name="connsiteX8" fmla="*/ 4002151 w 4002151"/>
              <a:gd name="connsiteY8" fmla="*/ 0 h 6698254"/>
              <a:gd name="connsiteX0" fmla="*/ 4002151 w 4014870"/>
              <a:gd name="connsiteY0" fmla="*/ 55108 h 6753362"/>
              <a:gd name="connsiteX1" fmla="*/ 3287135 w 4014870"/>
              <a:gd name="connsiteY1" fmla="*/ 862835 h 6753362"/>
              <a:gd name="connsiteX2" fmla="*/ 3283062 w 4014870"/>
              <a:gd name="connsiteY2" fmla="*/ 6753316 h 6753362"/>
              <a:gd name="connsiteX3" fmla="*/ 79684 w 4014870"/>
              <a:gd name="connsiteY3" fmla="*/ 6753362 h 6753362"/>
              <a:gd name="connsiteX4" fmla="*/ 0 w 4014870"/>
              <a:gd name="connsiteY4" fmla="*/ 6673678 h 6753362"/>
              <a:gd name="connsiteX5" fmla="*/ 0 w 4014870"/>
              <a:gd name="connsiteY5" fmla="*/ 149877 h 6753362"/>
              <a:gd name="connsiteX6" fmla="*/ 79684 w 4014870"/>
              <a:gd name="connsiteY6" fmla="*/ 70193 h 6753362"/>
              <a:gd name="connsiteX7" fmla="*/ 2538222 w 4014870"/>
              <a:gd name="connsiteY7" fmla="*/ 74152 h 6753362"/>
              <a:gd name="connsiteX8" fmla="*/ 4002151 w 4014870"/>
              <a:gd name="connsiteY8" fmla="*/ 55108 h 6753362"/>
              <a:gd name="connsiteX0" fmla="*/ 4000344 w 4013088"/>
              <a:gd name="connsiteY0" fmla="*/ 59596 h 6739779"/>
              <a:gd name="connsiteX1" fmla="*/ 3287135 w 4013088"/>
              <a:gd name="connsiteY1" fmla="*/ 849252 h 6739779"/>
              <a:gd name="connsiteX2" fmla="*/ 3283062 w 4013088"/>
              <a:gd name="connsiteY2" fmla="*/ 6739733 h 6739779"/>
              <a:gd name="connsiteX3" fmla="*/ 79684 w 4013088"/>
              <a:gd name="connsiteY3" fmla="*/ 6739779 h 6739779"/>
              <a:gd name="connsiteX4" fmla="*/ 0 w 4013088"/>
              <a:gd name="connsiteY4" fmla="*/ 6660095 h 6739779"/>
              <a:gd name="connsiteX5" fmla="*/ 0 w 4013088"/>
              <a:gd name="connsiteY5" fmla="*/ 136294 h 6739779"/>
              <a:gd name="connsiteX6" fmla="*/ 79684 w 4013088"/>
              <a:gd name="connsiteY6" fmla="*/ 56610 h 6739779"/>
              <a:gd name="connsiteX7" fmla="*/ 2538222 w 4013088"/>
              <a:gd name="connsiteY7" fmla="*/ 60569 h 6739779"/>
              <a:gd name="connsiteX8" fmla="*/ 4000344 w 4013088"/>
              <a:gd name="connsiteY8" fmla="*/ 59596 h 6739779"/>
              <a:gd name="connsiteX0" fmla="*/ 4000344 w 4013088"/>
              <a:gd name="connsiteY0" fmla="*/ 3088 h 6683271"/>
              <a:gd name="connsiteX1" fmla="*/ 3287135 w 4013088"/>
              <a:gd name="connsiteY1" fmla="*/ 792744 h 6683271"/>
              <a:gd name="connsiteX2" fmla="*/ 3283062 w 4013088"/>
              <a:gd name="connsiteY2" fmla="*/ 6683225 h 6683271"/>
              <a:gd name="connsiteX3" fmla="*/ 79684 w 4013088"/>
              <a:gd name="connsiteY3" fmla="*/ 6683271 h 6683271"/>
              <a:gd name="connsiteX4" fmla="*/ 0 w 4013088"/>
              <a:gd name="connsiteY4" fmla="*/ 6603587 h 6683271"/>
              <a:gd name="connsiteX5" fmla="*/ 0 w 4013088"/>
              <a:gd name="connsiteY5" fmla="*/ 79786 h 6683271"/>
              <a:gd name="connsiteX6" fmla="*/ 79684 w 4013088"/>
              <a:gd name="connsiteY6" fmla="*/ 102 h 6683271"/>
              <a:gd name="connsiteX7" fmla="*/ 2538222 w 4013088"/>
              <a:gd name="connsiteY7" fmla="*/ 4061 h 6683271"/>
              <a:gd name="connsiteX8" fmla="*/ 4000344 w 4013088"/>
              <a:gd name="connsiteY8" fmla="*/ 3088 h 6683271"/>
              <a:gd name="connsiteX0" fmla="*/ 4000344 w 4013088"/>
              <a:gd name="connsiteY0" fmla="*/ 2986 h 6683169"/>
              <a:gd name="connsiteX1" fmla="*/ 3287135 w 4013088"/>
              <a:gd name="connsiteY1" fmla="*/ 792642 h 6683169"/>
              <a:gd name="connsiteX2" fmla="*/ 3283062 w 4013088"/>
              <a:gd name="connsiteY2" fmla="*/ 6683123 h 6683169"/>
              <a:gd name="connsiteX3" fmla="*/ 79684 w 4013088"/>
              <a:gd name="connsiteY3" fmla="*/ 6683169 h 6683169"/>
              <a:gd name="connsiteX4" fmla="*/ 0 w 4013088"/>
              <a:gd name="connsiteY4" fmla="*/ 6603485 h 6683169"/>
              <a:gd name="connsiteX5" fmla="*/ 0 w 4013088"/>
              <a:gd name="connsiteY5" fmla="*/ 79684 h 6683169"/>
              <a:gd name="connsiteX6" fmla="*/ 79684 w 4013088"/>
              <a:gd name="connsiteY6" fmla="*/ 0 h 6683169"/>
              <a:gd name="connsiteX7" fmla="*/ 2538222 w 4013088"/>
              <a:gd name="connsiteY7" fmla="*/ 3959 h 6683169"/>
              <a:gd name="connsiteX8" fmla="*/ 4000344 w 4013088"/>
              <a:gd name="connsiteY8" fmla="*/ 2986 h 6683169"/>
              <a:gd name="connsiteX0" fmla="*/ 4000344 w 4013088"/>
              <a:gd name="connsiteY0" fmla="*/ 2986 h 6683169"/>
              <a:gd name="connsiteX1" fmla="*/ 3287135 w 4013088"/>
              <a:gd name="connsiteY1" fmla="*/ 792642 h 6683169"/>
              <a:gd name="connsiteX2" fmla="*/ 3283062 w 4013088"/>
              <a:gd name="connsiteY2" fmla="*/ 6683123 h 6683169"/>
              <a:gd name="connsiteX3" fmla="*/ 79684 w 4013088"/>
              <a:gd name="connsiteY3" fmla="*/ 6683169 h 6683169"/>
              <a:gd name="connsiteX4" fmla="*/ 0 w 4013088"/>
              <a:gd name="connsiteY4" fmla="*/ 6603485 h 6683169"/>
              <a:gd name="connsiteX5" fmla="*/ 0 w 4013088"/>
              <a:gd name="connsiteY5" fmla="*/ 79684 h 6683169"/>
              <a:gd name="connsiteX6" fmla="*/ 79684 w 4013088"/>
              <a:gd name="connsiteY6" fmla="*/ 0 h 6683169"/>
              <a:gd name="connsiteX7" fmla="*/ 2538222 w 4013088"/>
              <a:gd name="connsiteY7" fmla="*/ 3959 h 6683169"/>
              <a:gd name="connsiteX8" fmla="*/ 4000344 w 4013088"/>
              <a:gd name="connsiteY8" fmla="*/ 2986 h 6683169"/>
              <a:gd name="connsiteX0" fmla="*/ 4000344 w 4000344"/>
              <a:gd name="connsiteY0" fmla="*/ 2986 h 6683169"/>
              <a:gd name="connsiteX1" fmla="*/ 3287135 w 4000344"/>
              <a:gd name="connsiteY1" fmla="*/ 792642 h 6683169"/>
              <a:gd name="connsiteX2" fmla="*/ 3283062 w 4000344"/>
              <a:gd name="connsiteY2" fmla="*/ 6683123 h 6683169"/>
              <a:gd name="connsiteX3" fmla="*/ 79684 w 4000344"/>
              <a:gd name="connsiteY3" fmla="*/ 6683169 h 6683169"/>
              <a:gd name="connsiteX4" fmla="*/ 0 w 4000344"/>
              <a:gd name="connsiteY4" fmla="*/ 6603485 h 6683169"/>
              <a:gd name="connsiteX5" fmla="*/ 0 w 4000344"/>
              <a:gd name="connsiteY5" fmla="*/ 79684 h 6683169"/>
              <a:gd name="connsiteX6" fmla="*/ 79684 w 4000344"/>
              <a:gd name="connsiteY6" fmla="*/ 0 h 6683169"/>
              <a:gd name="connsiteX7" fmla="*/ 2538222 w 4000344"/>
              <a:gd name="connsiteY7" fmla="*/ 3959 h 6683169"/>
              <a:gd name="connsiteX8" fmla="*/ 4000344 w 4000344"/>
              <a:gd name="connsiteY8" fmla="*/ 2986 h 6683169"/>
              <a:gd name="connsiteX0" fmla="*/ 4000344 w 4000344"/>
              <a:gd name="connsiteY0" fmla="*/ 2986 h 6683169"/>
              <a:gd name="connsiteX1" fmla="*/ 3287135 w 4000344"/>
              <a:gd name="connsiteY1" fmla="*/ 792642 h 6683169"/>
              <a:gd name="connsiteX2" fmla="*/ 3283062 w 4000344"/>
              <a:gd name="connsiteY2" fmla="*/ 6683123 h 6683169"/>
              <a:gd name="connsiteX3" fmla="*/ 79684 w 4000344"/>
              <a:gd name="connsiteY3" fmla="*/ 6683169 h 6683169"/>
              <a:gd name="connsiteX4" fmla="*/ 0 w 4000344"/>
              <a:gd name="connsiteY4" fmla="*/ 6603485 h 6683169"/>
              <a:gd name="connsiteX5" fmla="*/ 0 w 4000344"/>
              <a:gd name="connsiteY5" fmla="*/ 79684 h 6683169"/>
              <a:gd name="connsiteX6" fmla="*/ 79684 w 4000344"/>
              <a:gd name="connsiteY6" fmla="*/ 0 h 6683169"/>
              <a:gd name="connsiteX7" fmla="*/ 2538222 w 4000344"/>
              <a:gd name="connsiteY7" fmla="*/ 3959 h 6683169"/>
              <a:gd name="connsiteX8" fmla="*/ 4000344 w 4000344"/>
              <a:gd name="connsiteY8" fmla="*/ 2986 h 66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344" h="6683169">
                <a:moveTo>
                  <a:pt x="4000344" y="2986"/>
                </a:moveTo>
                <a:cubicBezTo>
                  <a:pt x="3297504" y="96484"/>
                  <a:pt x="3292128" y="630496"/>
                  <a:pt x="3287135" y="792642"/>
                </a:cubicBezTo>
                <a:cubicBezTo>
                  <a:pt x="3287135" y="836650"/>
                  <a:pt x="3277686" y="6528796"/>
                  <a:pt x="3283062" y="6683123"/>
                </a:cubicBezTo>
                <a:lnTo>
                  <a:pt x="79684" y="6683169"/>
                </a:lnTo>
                <a:cubicBezTo>
                  <a:pt x="35676" y="6683169"/>
                  <a:pt x="0" y="6647494"/>
                  <a:pt x="0" y="6603485"/>
                </a:cubicBezTo>
                <a:lnTo>
                  <a:pt x="0" y="79684"/>
                </a:lnTo>
                <a:cubicBezTo>
                  <a:pt x="0" y="35676"/>
                  <a:pt x="35676" y="0"/>
                  <a:pt x="79684" y="0"/>
                </a:cubicBezTo>
                <a:lnTo>
                  <a:pt x="2538222" y="3959"/>
                </a:lnTo>
                <a:lnTo>
                  <a:pt x="4000344" y="2986"/>
                </a:lnTo>
                <a:close/>
              </a:path>
            </a:pathLst>
          </a:custGeom>
          <a:solidFill>
            <a:schemeClr val="accent1">
              <a:lumMod val="20000"/>
              <a:lumOff val="80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stStyle>
          <a:p>
            <a:r>
              <a:rPr lang="en-GB"/>
              <a:t>Click icon to add picture</a:t>
            </a:r>
            <a:endParaRPr lang="en-DE" dirty="0"/>
          </a:p>
        </p:txBody>
      </p:sp>
    </p:spTree>
    <p:extLst>
      <p:ext uri="{BB962C8B-B14F-4D97-AF65-F5344CB8AC3E}">
        <p14:creationId xmlns:p14="http://schemas.microsoft.com/office/powerpoint/2010/main" val="240612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34CFD2-2710-1E6E-EF43-D5996BF18B29}"/>
              </a:ext>
            </a:extLst>
          </p:cNvPr>
          <p:cNvSpPr/>
          <p:nvPr userDrawn="1"/>
        </p:nvSpPr>
        <p:spPr>
          <a:xfrm>
            <a:off x="47501" y="47501"/>
            <a:ext cx="8118764" cy="6749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EA841652-4FF4-D8D3-2D4A-2018DD03B902}"/>
              </a:ext>
            </a:extLst>
          </p:cNvPr>
          <p:cNvSpPr/>
          <p:nvPr userDrawn="1"/>
        </p:nvSpPr>
        <p:spPr>
          <a:xfrm>
            <a:off x="8000009" y="47501"/>
            <a:ext cx="1096489" cy="6155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15B0B0D-938A-608F-0096-4CFA663F01D7}"/>
              </a:ext>
            </a:extLst>
          </p:cNvPr>
          <p:cNvSpPr>
            <a:spLocks noGrp="1"/>
          </p:cNvSpPr>
          <p:nvPr>
            <p:ph type="title"/>
          </p:nvPr>
        </p:nvSpPr>
        <p:spPr>
          <a:xfrm>
            <a:off x="447497" y="1337649"/>
            <a:ext cx="7886700" cy="2852737"/>
          </a:xfrm>
          <a:prstGeom prst="rect">
            <a:avLst/>
          </a:prstGeom>
        </p:spPr>
        <p:txBody>
          <a:bodyPr anchor="b"/>
          <a:lstStyle>
            <a:lvl1pPr>
              <a:defRPr sz="4000">
                <a:solidFill>
                  <a:schemeClr val="bg2"/>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32B7BA3B-5001-9DC1-0266-088647A34217}"/>
              </a:ext>
            </a:extLst>
          </p:cNvPr>
          <p:cNvSpPr>
            <a:spLocks noGrp="1"/>
          </p:cNvSpPr>
          <p:nvPr>
            <p:ph type="body" idx="1"/>
          </p:nvPr>
        </p:nvSpPr>
        <p:spPr>
          <a:xfrm>
            <a:off x="447497" y="4217374"/>
            <a:ext cx="7886700" cy="1500187"/>
          </a:xfrm>
          <a:prstGeom prst="rect">
            <a:avLst/>
          </a:prstGeom>
        </p:spPr>
        <p:txBody>
          <a:bodyPr/>
          <a:lstStyle>
            <a:lvl1pPr marL="0" indent="0">
              <a:buNone/>
              <a:defRPr sz="1600" b="1">
                <a:solidFill>
                  <a:schemeClr val="bg2"/>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388D9D85-04A6-DE07-5F26-2FAA68318FD5}"/>
              </a:ext>
            </a:extLst>
          </p:cNvPr>
          <p:cNvSpPr>
            <a:spLocks noGrp="1"/>
          </p:cNvSpPr>
          <p:nvPr>
            <p:ph type="ftr" sz="quarter" idx="11"/>
          </p:nvPr>
        </p:nvSpPr>
        <p:spPr>
          <a:xfrm>
            <a:off x="447497" y="6287829"/>
            <a:ext cx="4058275" cy="365125"/>
          </a:xfrm>
          <a:prstGeom prst="rect">
            <a:avLst/>
          </a:prstGeom>
        </p:spPr>
        <p:txBody>
          <a:bodyPr/>
          <a:lstStyle>
            <a:lvl1pPr>
              <a:defRPr sz="1200" b="1">
                <a:solidFill>
                  <a:schemeClr val="bg2"/>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205901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8B586E-9057-E39A-37B0-C4204CE6A84C}"/>
              </a:ext>
            </a:extLst>
          </p:cNvPr>
          <p:cNvSpPr>
            <a:spLocks noGrp="1"/>
          </p:cNvSpPr>
          <p:nvPr>
            <p:ph type="title"/>
          </p:nvPr>
        </p:nvSpPr>
        <p:spPr>
          <a:xfrm>
            <a:off x="447497" y="504488"/>
            <a:ext cx="8131473" cy="526661"/>
          </a:xfrm>
          <a:prstGeom prst="rect">
            <a:avLst/>
          </a:prstGeom>
        </p:spPr>
        <p:txBody>
          <a:bodyPr/>
          <a:lstStyle>
            <a:lvl1pPr>
              <a:defRPr sz="2800" b="1">
                <a:solidFill>
                  <a:srgbClr val="26A699"/>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8" name="Content Placeholder 2">
            <a:extLst>
              <a:ext uri="{FF2B5EF4-FFF2-40B4-BE49-F238E27FC236}">
                <a16:creationId xmlns:a16="http://schemas.microsoft.com/office/drawing/2014/main" id="{577FF8FE-3741-038F-42FA-C4BAA28E9FED}"/>
              </a:ext>
            </a:extLst>
          </p:cNvPr>
          <p:cNvSpPr>
            <a:spLocks noGrp="1"/>
          </p:cNvSpPr>
          <p:nvPr>
            <p:ph idx="10"/>
          </p:nvPr>
        </p:nvSpPr>
        <p:spPr>
          <a:xfrm>
            <a:off x="447498" y="1437437"/>
            <a:ext cx="8131474"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p:txBody>
      </p:sp>
      <p:sp>
        <p:nvSpPr>
          <p:cNvPr id="10" name="Footer Placeholder 4">
            <a:extLst>
              <a:ext uri="{FF2B5EF4-FFF2-40B4-BE49-F238E27FC236}">
                <a16:creationId xmlns:a16="http://schemas.microsoft.com/office/drawing/2014/main" id="{036BF46C-8B6B-0E3D-93F9-452891EF8C70}"/>
              </a:ext>
            </a:extLst>
          </p:cNvPr>
          <p:cNvSpPr>
            <a:spLocks noGrp="1"/>
          </p:cNvSpPr>
          <p:nvPr>
            <p:ph type="ftr" sz="quarter" idx="11"/>
          </p:nvPr>
        </p:nvSpPr>
        <p:spPr>
          <a:xfrm>
            <a:off x="447496" y="6287829"/>
            <a:ext cx="6891206" cy="365125"/>
          </a:xfrm>
          <a:prstGeom prst="rect">
            <a:avLst/>
          </a:prstGeom>
        </p:spPr>
        <p:txBody>
          <a:bodyPr/>
          <a:lstStyle>
            <a:lvl1pPr>
              <a:defRPr sz="1200"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375213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7828-7F34-3355-2492-459006256C27}"/>
              </a:ext>
            </a:extLst>
          </p:cNvPr>
          <p:cNvSpPr>
            <a:spLocks noGrp="1"/>
          </p:cNvSpPr>
          <p:nvPr>
            <p:ph type="title"/>
          </p:nvPr>
        </p:nvSpPr>
        <p:spPr>
          <a:xfrm>
            <a:off x="629841" y="365129"/>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88180B-8AA7-5409-AA11-2004DDEC87F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3F7FC8-4478-F308-5336-1833FD092047}"/>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AC49330-19AD-A076-2DA4-46CF77A7FB8D}"/>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4950BE-E921-D625-D4D3-F95B4FCCDEC0}"/>
              </a:ext>
            </a:extLst>
          </p:cNvPr>
          <p:cNvSpPr>
            <a:spLocks noGrp="1"/>
          </p:cNvSpPr>
          <p:nvPr>
            <p:ph sz="quarter" idx="4"/>
          </p:nvPr>
        </p:nvSpPr>
        <p:spPr>
          <a:xfrm>
            <a:off x="4629152"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303082-0DD5-6861-B74E-4A59BC5B9ABA}"/>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68D5A49-3B78-7B0A-7AAF-64D2BABF0AD4}"/>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9" name="Slide Number Placeholder 8">
            <a:extLst>
              <a:ext uri="{FF2B5EF4-FFF2-40B4-BE49-F238E27FC236}">
                <a16:creationId xmlns:a16="http://schemas.microsoft.com/office/drawing/2014/main" id="{94C49BA5-92C9-664D-E7A4-A104C6DE0CAF}"/>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14118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4BDE-DE78-89D3-5EC7-816E1DAAE965}"/>
              </a:ext>
            </a:extLst>
          </p:cNvPr>
          <p:cNvSpPr>
            <a:spLocks noGrp="1"/>
          </p:cNvSpPr>
          <p:nvPr>
            <p:ph type="title"/>
          </p:nvPr>
        </p:nvSpPr>
        <p:spPr>
          <a:xfrm>
            <a:off x="628650" y="365129"/>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C448AF-BB09-2E31-6376-9BA832BD504F}"/>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91B6D0DB-1F84-FB39-4642-E29B17DF823B}"/>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5" name="Slide Number Placeholder 4">
            <a:extLst>
              <a:ext uri="{FF2B5EF4-FFF2-40B4-BE49-F238E27FC236}">
                <a16:creationId xmlns:a16="http://schemas.microsoft.com/office/drawing/2014/main" id="{CA081F46-C4FC-94E8-5166-1EB76ACEBE26}"/>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86876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A6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D5A1A-0DCF-65B7-4AFE-568D32353689}"/>
              </a:ext>
            </a:extLst>
          </p:cNvPr>
          <p:cNvPicPr>
            <a:picLocks noChangeAspect="1"/>
          </p:cNvPicPr>
          <p:nvPr userDrawn="1"/>
        </p:nvPicPr>
        <p:blipFill>
          <a:blip r:embed="rId16"/>
          <a:stretch>
            <a:fillRect/>
          </a:stretch>
        </p:blipFill>
        <p:spPr>
          <a:xfrm>
            <a:off x="8394260" y="6298057"/>
            <a:ext cx="542842" cy="256651"/>
          </a:xfrm>
          <a:prstGeom prst="rect">
            <a:avLst/>
          </a:prstGeom>
        </p:spPr>
      </p:pic>
      <p:pic>
        <p:nvPicPr>
          <p:cNvPr id="5" name="Picture 4">
            <a:extLst>
              <a:ext uri="{FF2B5EF4-FFF2-40B4-BE49-F238E27FC236}">
                <a16:creationId xmlns:a16="http://schemas.microsoft.com/office/drawing/2014/main" id="{21E512B6-0678-7C54-F4EF-51B17DD63696}"/>
              </a:ext>
            </a:extLst>
          </p:cNvPr>
          <p:cNvPicPr>
            <a:picLocks noChangeAspect="1"/>
          </p:cNvPicPr>
          <p:nvPr userDrawn="1"/>
        </p:nvPicPr>
        <p:blipFill>
          <a:blip r:embed="rId17"/>
          <a:stretch>
            <a:fillRect/>
          </a:stretch>
        </p:blipFill>
        <p:spPr>
          <a:xfrm>
            <a:off x="0" y="0"/>
            <a:ext cx="9144000" cy="6858000"/>
          </a:xfrm>
          <a:prstGeom prst="rect">
            <a:avLst/>
          </a:prstGeom>
        </p:spPr>
      </p:pic>
    </p:spTree>
    <p:extLst>
      <p:ext uri="{BB962C8B-B14F-4D97-AF65-F5344CB8AC3E}">
        <p14:creationId xmlns:p14="http://schemas.microsoft.com/office/powerpoint/2010/main" val="176852713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UTSw-l5-cn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DA5-D1B3-2ACA-D849-E418BCAE7BF7}"/>
              </a:ext>
            </a:extLst>
          </p:cNvPr>
          <p:cNvSpPr>
            <a:spLocks noGrp="1"/>
          </p:cNvSpPr>
          <p:nvPr>
            <p:ph type="ctrTitle"/>
          </p:nvPr>
        </p:nvSpPr>
        <p:spPr>
          <a:xfrm>
            <a:off x="447077" y="2119263"/>
            <a:ext cx="7619561" cy="1361318"/>
          </a:xfrm>
        </p:spPr>
        <p:txBody>
          <a:bodyPr/>
          <a:lstStyle/>
          <a:p>
            <a:pPr algn="l"/>
            <a:r>
              <a:rPr lang="en-US" sz="6000" b="1" dirty="0">
                <a:solidFill>
                  <a:schemeClr val="accent1"/>
                </a:solidFill>
                <a:latin typeface="Arial" panose="020B0604020202020204" pitchFamily="34" charset="0"/>
                <a:cs typeface="Arial" panose="020B0604020202020204" pitchFamily="34" charset="0"/>
              </a:rPr>
              <a:t>Abuse at work </a:t>
            </a:r>
            <a:br>
              <a:rPr lang="en-US" sz="6000" b="1" dirty="0">
                <a:solidFill>
                  <a:schemeClr val="accent1"/>
                </a:solidFill>
                <a:latin typeface="Arial" panose="020B0604020202020204" pitchFamily="34" charset="0"/>
                <a:cs typeface="Arial" panose="020B0604020202020204" pitchFamily="34" charset="0"/>
              </a:rPr>
            </a:br>
            <a:r>
              <a:rPr lang="en-US" sz="6000" b="1" dirty="0">
                <a:solidFill>
                  <a:schemeClr val="accent1"/>
                </a:solidFill>
                <a:latin typeface="Arial" panose="020B0604020202020204" pitchFamily="34" charset="0"/>
                <a:cs typeface="Arial" panose="020B0604020202020204" pitchFamily="34" charset="0"/>
              </a:rPr>
              <a:t>is not ok!</a:t>
            </a:r>
          </a:p>
        </p:txBody>
      </p:sp>
      <p:pic>
        <p:nvPicPr>
          <p:cNvPr id="5" name="Picture 4">
            <a:extLst>
              <a:ext uri="{FF2B5EF4-FFF2-40B4-BE49-F238E27FC236}">
                <a16:creationId xmlns:a16="http://schemas.microsoft.com/office/drawing/2014/main" id="{00E3A033-51AF-22E0-8CA1-1E9BD6069B13}"/>
              </a:ext>
            </a:extLst>
          </p:cNvPr>
          <p:cNvPicPr>
            <a:picLocks noChangeAspect="1"/>
          </p:cNvPicPr>
          <p:nvPr/>
        </p:nvPicPr>
        <p:blipFill>
          <a:blip r:embed="rId3"/>
          <a:stretch>
            <a:fillRect/>
          </a:stretch>
        </p:blipFill>
        <p:spPr>
          <a:xfrm>
            <a:off x="447077" y="3966655"/>
            <a:ext cx="6472290" cy="677385"/>
          </a:xfrm>
          <a:prstGeom prst="rect">
            <a:avLst/>
          </a:prstGeom>
        </p:spPr>
      </p:pic>
    </p:spTree>
    <p:extLst>
      <p:ext uri="{BB962C8B-B14F-4D97-AF65-F5344CB8AC3E}">
        <p14:creationId xmlns:p14="http://schemas.microsoft.com/office/powerpoint/2010/main" val="371121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2738E19-1E9E-00B8-2B32-068B4E45E3FE}"/>
              </a:ext>
            </a:extLst>
          </p:cNvPr>
          <p:cNvGraphicFramePr/>
          <p:nvPr/>
        </p:nvGraphicFramePr>
        <p:xfrm>
          <a:off x="278014" y="1154546"/>
          <a:ext cx="8206740" cy="5033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9201F07-4C69-516B-768F-7FF135B60A07}"/>
              </a:ext>
            </a:extLst>
          </p:cNvPr>
          <p:cNvSpPr txBox="1"/>
          <p:nvPr/>
        </p:nvSpPr>
        <p:spPr>
          <a:xfrm>
            <a:off x="969818" y="3059668"/>
            <a:ext cx="1884218"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Empowerment</a:t>
            </a:r>
          </a:p>
        </p:txBody>
      </p:sp>
      <p:sp>
        <p:nvSpPr>
          <p:cNvPr id="8" name="TextBox 7">
            <a:extLst>
              <a:ext uri="{FF2B5EF4-FFF2-40B4-BE49-F238E27FC236}">
                <a16:creationId xmlns:a16="http://schemas.microsoft.com/office/drawing/2014/main" id="{90713D6A-1B07-1E17-1778-8C61D98A5CF8}"/>
              </a:ext>
            </a:extLst>
          </p:cNvPr>
          <p:cNvSpPr txBox="1"/>
          <p:nvPr/>
        </p:nvSpPr>
        <p:spPr>
          <a:xfrm>
            <a:off x="249728" y="330792"/>
            <a:ext cx="8688532" cy="584775"/>
          </a:xfrm>
          <a:prstGeom prst="rect">
            <a:avLst/>
          </a:prstGeom>
          <a:noFill/>
        </p:spPr>
        <p:txBody>
          <a:bodyPr wrap="square" lIns="91440" tIns="45720" rIns="91440" bIns="45720" rtlCol="0" anchor="t">
            <a:spAutoFit/>
          </a:bodyPr>
          <a:lstStyle/>
          <a:p>
            <a:pPr algn="ctr"/>
            <a:r>
              <a:rPr lang="en-GB" sz="3200" b="1" dirty="0">
                <a:solidFill>
                  <a:srgbClr val="26A699"/>
                </a:solidFill>
                <a:latin typeface="Arial"/>
                <a:cs typeface="Arial"/>
              </a:rPr>
              <a:t>Key Principles of Trauma Informed Practice</a:t>
            </a:r>
            <a:endParaRPr lang="en-GB" sz="3200" b="1" dirty="0">
              <a:solidFill>
                <a:srgbClr val="26A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34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8165-46BF-063F-10F7-8399B5677D7B}"/>
              </a:ext>
            </a:extLst>
          </p:cNvPr>
          <p:cNvSpPr>
            <a:spLocks noGrp="1"/>
          </p:cNvSpPr>
          <p:nvPr>
            <p:ph type="title"/>
          </p:nvPr>
        </p:nvSpPr>
        <p:spPr>
          <a:xfrm>
            <a:off x="622934" y="369897"/>
            <a:ext cx="8555356" cy="1112833"/>
          </a:xfrm>
        </p:spPr>
        <p:txBody>
          <a:bodyPr anchor="b">
            <a:normAutofit fontScale="90000"/>
          </a:bodyPr>
          <a:lstStyle/>
          <a:p>
            <a:r>
              <a:rPr kumimoji="0" lang="en-US" altLang="en-US" b="1" i="0" u="none" strike="noStrike" cap="none" normalizeH="0" baseline="0" dirty="0">
                <a:ln>
                  <a:noFill/>
                </a:ln>
                <a:solidFill>
                  <a:srgbClr val="26A699"/>
                </a:solidFill>
                <a:effectLst/>
                <a:latin typeface="Arial" panose="020B0604020202020204" pitchFamily="34" charset="0"/>
                <a:cs typeface="Arial" panose="020B0604020202020204" pitchFamily="34" charset="0"/>
              </a:rPr>
              <a:t>Customer Services </a:t>
            </a:r>
            <a:r>
              <a:rPr lang="en-US" altLang="en-US" b="1" dirty="0">
                <a:solidFill>
                  <a:srgbClr val="26A699"/>
                </a:solidFill>
                <a:latin typeface="Arial" panose="020B0604020202020204" pitchFamily="34" charset="0"/>
                <a:cs typeface="Arial" panose="020B0604020202020204" pitchFamily="34" charset="0"/>
              </a:rPr>
              <a:t>are</a:t>
            </a:r>
            <a:r>
              <a:rPr kumimoji="0" lang="en-US" altLang="en-US" b="1" i="0" u="none" strike="noStrike" cap="none" normalizeH="0" baseline="0" dirty="0">
                <a:ln>
                  <a:noFill/>
                </a:ln>
                <a:solidFill>
                  <a:srgbClr val="26A699"/>
                </a:solidFill>
                <a:effectLst/>
                <a:latin typeface="Arial" panose="020B0604020202020204" pitchFamily="34" charset="0"/>
                <a:cs typeface="Arial" panose="020B0604020202020204" pitchFamily="34" charset="0"/>
              </a:rPr>
              <a:t> leading by example</a:t>
            </a:r>
            <a:r>
              <a:rPr lang="en-US" altLang="en-US" b="1" dirty="0">
                <a:solidFill>
                  <a:srgbClr val="26A699"/>
                </a:solidFill>
                <a:latin typeface="Arial" panose="020B0604020202020204" pitchFamily="34" charset="0"/>
                <a:cs typeface="Arial" panose="020B0604020202020204" pitchFamily="34" charset="0"/>
              </a:rPr>
              <a:t>…</a:t>
            </a:r>
            <a:br>
              <a:rPr kumimoji="0" lang="en-US" altLang="en-US" sz="2700" i="0" u="none" strike="noStrike" cap="none" normalizeH="0" baseline="0" dirty="0">
                <a:ln>
                  <a:noFill/>
                </a:ln>
                <a:effectLst/>
              </a:rPr>
            </a:br>
            <a:endParaRPr lang="en-GB" sz="2700" dirty="0"/>
          </a:p>
        </p:txBody>
      </p:sp>
      <p:graphicFrame>
        <p:nvGraphicFramePr>
          <p:cNvPr id="10" name="Rectangle 1">
            <a:extLst>
              <a:ext uri="{FF2B5EF4-FFF2-40B4-BE49-F238E27FC236}">
                <a16:creationId xmlns:a16="http://schemas.microsoft.com/office/drawing/2014/main" id="{664C54AF-1E31-61FE-886C-B1115EFC5A30}"/>
              </a:ext>
            </a:extLst>
          </p:cNvPr>
          <p:cNvGraphicFramePr>
            <a:graphicFrameLocks noGrp="1"/>
          </p:cNvGraphicFramePr>
          <p:nvPr>
            <p:ph idx="1"/>
          </p:nvPr>
        </p:nvGraphicFramePr>
        <p:xfrm>
          <a:off x="714374" y="1482730"/>
          <a:ext cx="6914861" cy="402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38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a:xfrm>
            <a:off x="447495" y="504489"/>
            <a:ext cx="7828287" cy="447746"/>
          </a:xfrm>
        </p:spPr>
        <p:txBody>
          <a:bodyPr/>
          <a:lstStyle/>
          <a:p>
            <a:pPr algn="ctr"/>
            <a:r>
              <a:rPr lang="en-GB" sz="3200" dirty="0"/>
              <a:t>How Staff Can Get Involved</a:t>
            </a:r>
            <a:br>
              <a:rPr lang="en-GB" dirty="0"/>
            </a:br>
            <a:endParaRPr lang="en-DE" dirty="0"/>
          </a:p>
        </p:txBody>
      </p:sp>
      <p:sp>
        <p:nvSpPr>
          <p:cNvPr id="8" name="TextBox 7">
            <a:extLst>
              <a:ext uri="{FF2B5EF4-FFF2-40B4-BE49-F238E27FC236}">
                <a16:creationId xmlns:a16="http://schemas.microsoft.com/office/drawing/2014/main" id="{7FEC1730-32D3-C853-FE97-D6661551EECF}"/>
              </a:ext>
            </a:extLst>
          </p:cNvPr>
          <p:cNvSpPr txBox="1"/>
          <p:nvPr/>
        </p:nvSpPr>
        <p:spPr>
          <a:xfrm>
            <a:off x="5290042" y="287614"/>
            <a:ext cx="3243043" cy="1446230"/>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400" kern="100"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A9DAD01-A39F-A633-48F8-6D09758557D9}"/>
              </a:ext>
            </a:extLst>
          </p:cNvPr>
          <p:cNvSpPr txBox="1"/>
          <p:nvPr/>
        </p:nvSpPr>
        <p:spPr>
          <a:xfrm>
            <a:off x="468042" y="1169110"/>
            <a:ext cx="7828287" cy="2585323"/>
          </a:xfrm>
          <a:prstGeom prst="rect">
            <a:avLst/>
          </a:prstGeom>
          <a:noFill/>
        </p:spPr>
        <p:txBody>
          <a:bodyPr wrap="square">
            <a:spAutoFit/>
          </a:bodyPr>
          <a:lstStyle/>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Attend trauma-informed training sessions when they are available </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Use inclusive, kind language and practices</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Join walkthroughs or team reflections</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Share ideas and feedback</a:t>
            </a:r>
          </a:p>
          <a:p>
            <a:pPr marL="285750" indent="-285750">
              <a:buFont typeface="Wingdings" panose="05000000000000000000" pitchFamily="2" charset="2"/>
              <a:buChar char="ü"/>
            </a:pPr>
            <a:r>
              <a:rPr lang="en-GB">
                <a:latin typeface="Arial" panose="020B0604020202020204" pitchFamily="34" charset="0"/>
                <a:cs typeface="Arial" panose="020B0604020202020204" pitchFamily="34" charset="0"/>
              </a:rPr>
              <a:t>Help create safe, compassionate and inclusive services</a:t>
            </a:r>
          </a:p>
          <a:p>
            <a:endParaRPr lang="en-GB"/>
          </a:p>
          <a:p>
            <a:endParaRPr lang="en-GB"/>
          </a:p>
          <a:p>
            <a:r>
              <a:rPr lang="en-GB" b="1" i="1">
                <a:solidFill>
                  <a:srgbClr val="26A699"/>
                </a:solidFill>
              </a:rPr>
              <a:t>“Together, we’re building a Council where everyone—residents and staff—can feel safe, supported and understood.”</a:t>
            </a:r>
          </a:p>
        </p:txBody>
      </p:sp>
      <p:pic>
        <p:nvPicPr>
          <p:cNvPr id="11" name="Picture 10">
            <a:extLst>
              <a:ext uri="{FF2B5EF4-FFF2-40B4-BE49-F238E27FC236}">
                <a16:creationId xmlns:a16="http://schemas.microsoft.com/office/drawing/2014/main" id="{773371F2-F288-48C1-F532-3FAA92A06CB7}"/>
              </a:ext>
            </a:extLst>
          </p:cNvPr>
          <p:cNvPicPr>
            <a:picLocks noChangeAspect="1"/>
          </p:cNvPicPr>
          <p:nvPr/>
        </p:nvPicPr>
        <p:blipFill>
          <a:blip r:embed="rId2"/>
          <a:stretch>
            <a:fillRect/>
          </a:stretch>
        </p:blipFill>
        <p:spPr>
          <a:xfrm>
            <a:off x="570062" y="3935273"/>
            <a:ext cx="6985283" cy="1848631"/>
          </a:xfrm>
          <a:prstGeom prst="rect">
            <a:avLst/>
          </a:prstGeom>
        </p:spPr>
      </p:pic>
    </p:spTree>
    <p:extLst>
      <p:ext uri="{BB962C8B-B14F-4D97-AF65-F5344CB8AC3E}">
        <p14:creationId xmlns:p14="http://schemas.microsoft.com/office/powerpoint/2010/main" val="151651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B833-C323-06AF-FE6F-D6E3EEB5B85C}"/>
              </a:ext>
            </a:extLst>
          </p:cNvPr>
          <p:cNvSpPr>
            <a:spLocks noGrp="1"/>
          </p:cNvSpPr>
          <p:nvPr>
            <p:ph type="title"/>
          </p:nvPr>
        </p:nvSpPr>
        <p:spPr>
          <a:xfrm>
            <a:off x="447497" y="504488"/>
            <a:ext cx="8570773" cy="526661"/>
          </a:xfrm>
        </p:spPr>
        <p:txBody>
          <a:bodyPr/>
          <a:lstStyle/>
          <a:p>
            <a:r>
              <a:rPr lang="en-GB" sz="2800" dirty="0"/>
              <a:t>Complaints and Unreasonable Customer Policy</a:t>
            </a:r>
          </a:p>
        </p:txBody>
      </p:sp>
      <p:sp>
        <p:nvSpPr>
          <p:cNvPr id="3" name="Content Placeholder 2">
            <a:extLst>
              <a:ext uri="{FF2B5EF4-FFF2-40B4-BE49-F238E27FC236}">
                <a16:creationId xmlns:a16="http://schemas.microsoft.com/office/drawing/2014/main" id="{62EB44D0-755F-7A6A-E6EE-62CE6A7B4A60}"/>
              </a:ext>
            </a:extLst>
          </p:cNvPr>
          <p:cNvSpPr>
            <a:spLocks noGrp="1"/>
          </p:cNvSpPr>
          <p:nvPr>
            <p:ph idx="10"/>
          </p:nvPr>
        </p:nvSpPr>
        <p:spPr/>
        <p:txBody>
          <a:bodyPr lIns="91440" tIns="45720" rIns="91440" bIns="45720" anchor="t"/>
          <a:lstStyle/>
          <a:p>
            <a:pPr marL="227965" indent="-227965">
              <a:buFont typeface="Calibri" panose="020B0604020202020204" pitchFamily="34" charset="0"/>
              <a:buChar char="-"/>
            </a:pPr>
            <a:r>
              <a:rPr lang="en-GB" sz="1400" dirty="0">
                <a:latin typeface="Arial"/>
                <a:cs typeface="Arial"/>
              </a:rPr>
              <a:t>Westmorland and Furness Council is committed to promoting equality of opportunity and diversity, and to challenging discrimination. Staff working for the Council and Elected Members have a right to undertake their work free from all types of discrimination, abuse, and harassment. </a:t>
            </a:r>
            <a:endParaRPr lang="en-US" dirty="0"/>
          </a:p>
          <a:p>
            <a:pPr marL="227965" indent="-227965">
              <a:buFont typeface="Calibri" panose="020B0604020202020204" pitchFamily="34" charset="0"/>
              <a:buChar char="-"/>
            </a:pPr>
            <a:r>
              <a:rPr lang="en-GB" sz="1400" dirty="0">
                <a:latin typeface="Arial"/>
                <a:cs typeface="Arial"/>
              </a:rPr>
              <a:t>The council has a duty to protect the safety and welfare of its staff and Elected Members. We therefore shall not tolerate what we consider to be unacceptable behaviour by unreasonable or unreasonably persistent customers.</a:t>
            </a:r>
          </a:p>
          <a:p>
            <a:pPr marL="227965" indent="-227965">
              <a:buFont typeface="Calibri" panose="020B0604020202020204" pitchFamily="34" charset="0"/>
              <a:buChar char="-"/>
            </a:pPr>
            <a:r>
              <a:rPr lang="en-GB" sz="1400" dirty="0">
                <a:latin typeface="Arial"/>
                <a:cs typeface="Arial"/>
              </a:rPr>
              <a:t>There is more detail in the Council’s Corporate Complaints and Compliments around dealing with unreasonable customers, what we define as unreasonable behaviour, and when and how we can invoke the Unreasonable Customer Policy.</a:t>
            </a:r>
          </a:p>
          <a:p>
            <a:pPr marL="227965" indent="-227965">
              <a:buFont typeface="Calibri" panose="020B0604020202020204" pitchFamily="34" charset="0"/>
              <a:buChar char="-"/>
            </a:pPr>
            <a:r>
              <a:rPr lang="en-GB" sz="1400" b="1" dirty="0">
                <a:latin typeface="Arial"/>
                <a:cs typeface="Arial"/>
              </a:rPr>
              <a:t>Key points</a:t>
            </a:r>
          </a:p>
          <a:p>
            <a:pPr marL="227965" indent="-227965">
              <a:buFont typeface="Calibri" panose="020B0604020202020204" pitchFamily="34" charset="0"/>
              <a:buChar char="-"/>
            </a:pPr>
            <a:r>
              <a:rPr lang="en-GB" sz="1400" dirty="0">
                <a:latin typeface="Arial"/>
                <a:cs typeface="Arial"/>
              </a:rPr>
              <a:t>Always contact your line manager for support and to discuss any incidents of potentially unreasonable, or persistently vexatious, behaviour. </a:t>
            </a:r>
          </a:p>
          <a:p>
            <a:pPr marL="227965" indent="-227965">
              <a:buFont typeface="Calibri" panose="020B0604020202020204" pitchFamily="34" charset="0"/>
              <a:buChar char="-"/>
            </a:pPr>
            <a:r>
              <a:rPr lang="en-GB" sz="1400" dirty="0">
                <a:latin typeface="Arial"/>
                <a:cs typeface="Arial"/>
              </a:rPr>
              <a:t>The policy can only be invoked by a senior manager, with input from legal service and the relevant senior leadership.</a:t>
            </a:r>
          </a:p>
          <a:p>
            <a:pPr marL="227965" indent="-227965">
              <a:buFont typeface="Calibri" panose="020B0604020202020204" pitchFamily="34" charset="0"/>
              <a:buChar char="-"/>
            </a:pPr>
            <a:r>
              <a:rPr lang="en-GB" sz="1400" dirty="0">
                <a:latin typeface="Arial"/>
                <a:cs typeface="Arial"/>
              </a:rPr>
              <a:t>Customers must always receive fair warning and communication of any actions taken, and any aspects of the policy being considered, and on what basis.</a:t>
            </a:r>
            <a:endParaRPr lang="en-GB" sz="1400" dirty="0"/>
          </a:p>
          <a:p>
            <a:pPr marL="227965" indent="-227965">
              <a:buFont typeface="Calibri" panose="020B0604020202020204" pitchFamily="34" charset="0"/>
              <a:buChar char="-"/>
            </a:pPr>
            <a:r>
              <a:rPr lang="en-GB" sz="1400" dirty="0">
                <a:latin typeface="Arial"/>
                <a:cs typeface="Arial"/>
              </a:rPr>
              <a:t>A record must be kept of any customers subject to the policy and why, and this should be shared with the complaints team to keep a register.</a:t>
            </a:r>
            <a:endParaRPr lang="en-GB" sz="1400" dirty="0"/>
          </a:p>
          <a:p>
            <a:pPr marL="227965" indent="-227965">
              <a:buFont typeface="Calibri" panose="020B0604020202020204" pitchFamily="34" charset="0"/>
              <a:buChar char="-"/>
            </a:pPr>
            <a:endParaRPr lang="en-GB" sz="1400" dirty="0"/>
          </a:p>
          <a:p>
            <a:pPr marL="227965" indent="-227965">
              <a:buFont typeface="Calibri" panose="020B0604020202020204" pitchFamily="34" charset="0"/>
              <a:buChar char="-"/>
            </a:pPr>
            <a:endParaRPr lang="en-GB" dirty="0"/>
          </a:p>
        </p:txBody>
      </p:sp>
    </p:spTree>
    <p:extLst>
      <p:ext uri="{BB962C8B-B14F-4D97-AF65-F5344CB8AC3E}">
        <p14:creationId xmlns:p14="http://schemas.microsoft.com/office/powerpoint/2010/main" val="117335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609C-EE49-CC20-DFC5-3E66B999A9DA}"/>
              </a:ext>
            </a:extLst>
          </p:cNvPr>
          <p:cNvSpPr>
            <a:spLocks noGrp="1"/>
          </p:cNvSpPr>
          <p:nvPr>
            <p:ph type="title"/>
          </p:nvPr>
        </p:nvSpPr>
        <p:spPr/>
        <p:txBody>
          <a:bodyPr/>
          <a:lstStyle/>
          <a:p>
            <a:r>
              <a:rPr lang="en-GB"/>
              <a:t>Customer Service training</a:t>
            </a:r>
          </a:p>
        </p:txBody>
      </p:sp>
      <p:pic>
        <p:nvPicPr>
          <p:cNvPr id="5" name="Picture 4">
            <a:extLst>
              <a:ext uri="{FF2B5EF4-FFF2-40B4-BE49-F238E27FC236}">
                <a16:creationId xmlns:a16="http://schemas.microsoft.com/office/drawing/2014/main" id="{485D0AFE-B214-3457-DCF1-E492D497F3E5}"/>
              </a:ext>
            </a:extLst>
          </p:cNvPr>
          <p:cNvPicPr>
            <a:picLocks noChangeAspect="1"/>
          </p:cNvPicPr>
          <p:nvPr/>
        </p:nvPicPr>
        <p:blipFill>
          <a:blip r:embed="rId2"/>
          <a:stretch>
            <a:fillRect/>
          </a:stretch>
        </p:blipFill>
        <p:spPr>
          <a:xfrm>
            <a:off x="-1" y="0"/>
            <a:ext cx="9144001" cy="6858394"/>
          </a:xfrm>
          <a:prstGeom prst="rect">
            <a:avLst/>
          </a:prstGeom>
        </p:spPr>
      </p:pic>
    </p:spTree>
    <p:extLst>
      <p:ext uri="{BB962C8B-B14F-4D97-AF65-F5344CB8AC3E}">
        <p14:creationId xmlns:p14="http://schemas.microsoft.com/office/powerpoint/2010/main" val="160437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DA5-D1B3-2ACA-D849-E418BCAE7BF7}"/>
              </a:ext>
            </a:extLst>
          </p:cNvPr>
          <p:cNvSpPr>
            <a:spLocks noGrp="1"/>
          </p:cNvSpPr>
          <p:nvPr>
            <p:ph type="ctrTitle"/>
          </p:nvPr>
        </p:nvSpPr>
        <p:spPr>
          <a:xfrm>
            <a:off x="720338" y="2448236"/>
            <a:ext cx="7720877" cy="1774443"/>
          </a:xfrm>
        </p:spPr>
        <p:txBody>
          <a:bodyPr/>
          <a:lstStyle/>
          <a:p>
            <a:pPr algn="ctr"/>
            <a:r>
              <a:rPr lang="en-US" b="1" dirty="0">
                <a:solidFill>
                  <a:schemeClr val="accent1"/>
                </a:solidFill>
                <a:latin typeface="Arial" panose="020B0604020202020204" pitchFamily="34" charset="0"/>
                <a:cs typeface="Arial" panose="020B0604020202020204" pitchFamily="34" charset="0"/>
              </a:rPr>
              <a:t>Managing challenging behaviour</a:t>
            </a:r>
            <a:br>
              <a:rPr lang="en-US" b="1" dirty="0">
                <a:solidFill>
                  <a:srgbClr val="34343E"/>
                </a:solidFill>
                <a:latin typeface="Arial" panose="020B0604020202020204" pitchFamily="34" charset="0"/>
                <a:cs typeface="Arial" panose="020B0604020202020204" pitchFamily="34" charset="0"/>
              </a:rPr>
            </a:br>
            <a:r>
              <a:rPr lang="en-US" sz="1800" b="1" dirty="0">
                <a:solidFill>
                  <a:srgbClr val="34343E"/>
                </a:solidFill>
                <a:latin typeface="Arial" panose="020B0604020202020204" pitchFamily="34" charset="0"/>
                <a:cs typeface="Arial" panose="020B0604020202020204" pitchFamily="34" charset="0"/>
              </a:rPr>
              <a:t>(scenario)</a:t>
            </a:r>
            <a:endParaRPr lang="en-US" sz="2400" b="1" dirty="0">
              <a:solidFill>
                <a:srgbClr val="3434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79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a:xfrm>
            <a:off x="447496" y="504488"/>
            <a:ext cx="6658982" cy="526661"/>
          </a:xfrm>
        </p:spPr>
        <p:txBody>
          <a:bodyPr>
            <a:noAutofit/>
          </a:bodyPr>
          <a:lstStyle/>
          <a:p>
            <a:r>
              <a:rPr lang="en-GB" sz="2400" b="1" dirty="0">
                <a:solidFill>
                  <a:schemeClr val="accent1"/>
                </a:solidFill>
              </a:rPr>
              <a:t>Scenario Part 1 – Traffic Enforcement: </a:t>
            </a:r>
            <a:br>
              <a:rPr lang="en-GB" sz="2400" b="1" dirty="0"/>
            </a:br>
            <a:br>
              <a:rPr lang="en-GB" sz="2400" b="1" dirty="0"/>
            </a:br>
            <a:r>
              <a:rPr lang="en-GB" sz="2400" dirty="0"/>
              <a:t>Initial encounter</a:t>
            </a:r>
            <a:br>
              <a:rPr lang="en-GB" sz="2400" dirty="0"/>
            </a:br>
            <a:br>
              <a:rPr lang="en-GB" sz="2400" dirty="0"/>
            </a:br>
            <a:br>
              <a:rPr lang="en-GB" sz="2400" dirty="0"/>
            </a:br>
            <a:br>
              <a:rPr lang="en-GB" sz="2400" dirty="0"/>
            </a:br>
            <a:endParaRPr lang="en-GB" sz="2400" b="1" dirty="0"/>
          </a:p>
        </p:txBody>
      </p:sp>
      <p:sp>
        <p:nvSpPr>
          <p:cNvPr id="3" name="Content Placeholder 2">
            <a:extLst>
              <a:ext uri="{FF2B5EF4-FFF2-40B4-BE49-F238E27FC236}">
                <a16:creationId xmlns:a16="http://schemas.microsoft.com/office/drawing/2014/main" id="{F4B3F1AC-44DA-FE40-2A20-96F6BE23FF24}"/>
              </a:ext>
            </a:extLst>
          </p:cNvPr>
          <p:cNvSpPr>
            <a:spLocks noGrp="1"/>
          </p:cNvSpPr>
          <p:nvPr>
            <p:ph idx="10"/>
          </p:nvPr>
        </p:nvSpPr>
        <p:spPr>
          <a:xfrm>
            <a:off x="471398" y="1881352"/>
            <a:ext cx="8084023" cy="4595648"/>
          </a:xfrm>
        </p:spPr>
        <p:txBody>
          <a:bodyPr>
            <a:normAutofit/>
          </a:bodyPr>
          <a:lstStyle/>
          <a:p>
            <a:r>
              <a:rPr lang="en-GB" sz="2400" dirty="0"/>
              <a:t>A traffic enforcement officer is issuing a Penalty Charge Notice (PCN) to a vehicle parked illegally on double yellow lines near a school.  </a:t>
            </a:r>
          </a:p>
          <a:p>
            <a:r>
              <a:rPr lang="en-GB" sz="2400" dirty="0"/>
              <a:t>As they are documenting the offence, the vehicle owner approaches, shouting aggressively and accusing the officer of "targeting" them. </a:t>
            </a:r>
          </a:p>
          <a:p>
            <a:r>
              <a:rPr lang="en-GB" sz="2400" dirty="0"/>
              <a:t>The individual is visibly angry, swearing loudly, and steps into the officer’s personal space, pointing and yelling.</a:t>
            </a:r>
          </a:p>
        </p:txBody>
      </p:sp>
    </p:spTree>
    <p:extLst>
      <p:ext uri="{BB962C8B-B14F-4D97-AF65-F5344CB8AC3E}">
        <p14:creationId xmlns:p14="http://schemas.microsoft.com/office/powerpoint/2010/main" val="347765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a:xfrm>
            <a:off x="447496" y="504488"/>
            <a:ext cx="6658982" cy="526661"/>
          </a:xfrm>
        </p:spPr>
        <p:txBody>
          <a:bodyPr>
            <a:noAutofit/>
          </a:bodyPr>
          <a:lstStyle/>
          <a:p>
            <a:r>
              <a:rPr lang="en-GB" sz="2400" b="1" dirty="0">
                <a:solidFill>
                  <a:schemeClr val="accent1"/>
                </a:solidFill>
              </a:rPr>
              <a:t>Scenario Part 2</a:t>
            </a:r>
            <a:br>
              <a:rPr lang="en-GB" sz="2400" b="1" dirty="0"/>
            </a:br>
            <a:br>
              <a:rPr lang="en-GB" sz="2400" b="1" dirty="0"/>
            </a:br>
            <a:endParaRPr lang="en-GB" sz="2400" b="1" dirty="0"/>
          </a:p>
        </p:txBody>
      </p:sp>
      <p:sp>
        <p:nvSpPr>
          <p:cNvPr id="3" name="Content Placeholder 2">
            <a:extLst>
              <a:ext uri="{FF2B5EF4-FFF2-40B4-BE49-F238E27FC236}">
                <a16:creationId xmlns:a16="http://schemas.microsoft.com/office/drawing/2014/main" id="{F4B3F1AC-44DA-FE40-2A20-96F6BE23FF24}"/>
              </a:ext>
            </a:extLst>
          </p:cNvPr>
          <p:cNvSpPr>
            <a:spLocks noGrp="1"/>
          </p:cNvSpPr>
          <p:nvPr>
            <p:ph idx="10"/>
          </p:nvPr>
        </p:nvSpPr>
        <p:spPr>
          <a:xfrm>
            <a:off x="471398" y="1509486"/>
            <a:ext cx="7642087" cy="4967514"/>
          </a:xfrm>
        </p:spPr>
        <p:txBody>
          <a:bodyPr>
            <a:normAutofit/>
          </a:bodyPr>
          <a:lstStyle/>
          <a:p>
            <a:pPr marL="0" indent="0">
              <a:buNone/>
            </a:pPr>
            <a:r>
              <a:rPr lang="en-GB" sz="2400" b="1" dirty="0">
                <a:solidFill>
                  <a:schemeClr val="accent1"/>
                </a:solidFill>
              </a:rPr>
              <a:t>The following day</a:t>
            </a:r>
          </a:p>
          <a:p>
            <a:pPr marL="0" indent="0">
              <a:buNone/>
            </a:pPr>
            <a:endParaRPr lang="en-GB" sz="2400" b="1" dirty="0">
              <a:solidFill>
                <a:schemeClr val="accent1"/>
              </a:solidFill>
            </a:endParaRPr>
          </a:p>
          <a:p>
            <a:pPr marL="0" indent="0">
              <a:buNone/>
            </a:pPr>
            <a:r>
              <a:rPr lang="en-GB" sz="2400" dirty="0"/>
              <a:t>The unhappy individual presents in person at the main  reception, very angry that they received a PCN and are now furious that they have been unable to make the payment.</a:t>
            </a:r>
          </a:p>
          <a:p>
            <a:pPr marL="0" indent="0">
              <a:buNone/>
            </a:pPr>
            <a:r>
              <a:rPr lang="en-GB" sz="2400" dirty="0"/>
              <a:t>They are shouting about the council, systems and inability to speak to someone on the phone.  They are very annoyed that they have had to take  time out of their busy day to come into an office to sort this debacle out. </a:t>
            </a:r>
          </a:p>
        </p:txBody>
      </p:sp>
    </p:spTree>
    <p:extLst>
      <p:ext uri="{BB962C8B-B14F-4D97-AF65-F5344CB8AC3E}">
        <p14:creationId xmlns:p14="http://schemas.microsoft.com/office/powerpoint/2010/main" val="389598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a:xfrm>
            <a:off x="447495" y="504488"/>
            <a:ext cx="8696505" cy="526661"/>
          </a:xfrm>
        </p:spPr>
        <p:txBody>
          <a:bodyPr/>
          <a:lstStyle/>
          <a:p>
            <a:r>
              <a:rPr lang="en-GB" sz="2400" dirty="0"/>
              <a:t>Scenario</a:t>
            </a:r>
            <a:r>
              <a:rPr lang="en-GB" dirty="0"/>
              <a:t> Part 1 Questions:</a:t>
            </a:r>
          </a:p>
        </p:txBody>
      </p:sp>
      <p:sp>
        <p:nvSpPr>
          <p:cNvPr id="8" name="Rectangle 4">
            <a:extLst>
              <a:ext uri="{FF2B5EF4-FFF2-40B4-BE49-F238E27FC236}">
                <a16:creationId xmlns:a16="http://schemas.microsoft.com/office/drawing/2014/main" id="{03EF502E-E8A7-F248-3D6F-9046A6DBA792}"/>
              </a:ext>
            </a:extLst>
          </p:cNvPr>
          <p:cNvSpPr>
            <a:spLocks noGrp="1" noChangeArrowheads="1"/>
          </p:cNvSpPr>
          <p:nvPr>
            <p:ph idx="10"/>
          </p:nvPr>
        </p:nvSpPr>
        <p:spPr bwMode="auto">
          <a:xfrm>
            <a:off x="145143" y="565657"/>
            <a:ext cx="8839200" cy="572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endParaRPr>
          </a:p>
          <a:p>
            <a:r>
              <a:rPr lang="en-GB" sz="2400" dirty="0"/>
              <a:t>What are the immediate steps to de-escalate and protect yourself?</a:t>
            </a:r>
          </a:p>
          <a:p>
            <a:r>
              <a:rPr lang="en-GB" sz="2400" dirty="0"/>
              <a:t>What support should be in place?</a:t>
            </a:r>
          </a:p>
          <a:p>
            <a:pPr>
              <a:buClr>
                <a:srgbClr val="26A699"/>
              </a:buClr>
            </a:pPr>
            <a:r>
              <a:rPr lang="en-GB" sz="2400" dirty="0">
                <a:latin typeface="Arial" panose="020B0604020202020204" pitchFamily="34" charset="0"/>
                <a:cs typeface="Arial" panose="020B0604020202020204" pitchFamily="34" charset="0"/>
              </a:rPr>
              <a:t>What actions are required after a challenging incident?</a:t>
            </a:r>
          </a:p>
          <a:p>
            <a:pPr>
              <a:buClr>
                <a:srgbClr val="26A699"/>
              </a:buClr>
            </a:pPr>
            <a:r>
              <a:rPr lang="en-GB" sz="2400" dirty="0">
                <a:latin typeface="Arial" panose="020B0604020202020204" pitchFamily="34" charset="0"/>
                <a:cs typeface="Arial" panose="020B0604020202020204" pitchFamily="34" charset="0"/>
              </a:rPr>
              <a:t>What is the formal response process following the threat?</a:t>
            </a:r>
          </a:p>
          <a:p>
            <a:pPr>
              <a:buClr>
                <a:srgbClr val="26A699"/>
              </a:buClr>
            </a:pPr>
            <a:endParaRPr lang="en-GB" sz="2400" dirty="0"/>
          </a:p>
          <a:p>
            <a:pPr>
              <a:buClr>
                <a:srgbClr val="26A699"/>
              </a:buClr>
            </a:pPr>
            <a:r>
              <a:rPr lang="en-GB" sz="2400" dirty="0"/>
              <a:t>Are there any other considerations?</a:t>
            </a:r>
            <a:endParaRPr lang="en-GB" sz="2400" dirty="0">
              <a:latin typeface="Arial" panose="020B0604020202020204" pitchFamily="34" charset="0"/>
              <a:cs typeface="Arial" panose="020B0604020202020204" pitchFamily="34" charset="0"/>
            </a:endParaRPr>
          </a:p>
          <a:p>
            <a:pPr marL="0" indent="0">
              <a:buNone/>
            </a:pPr>
            <a:endParaRPr lang="en-GB" sz="2800" b="1" dirty="0"/>
          </a:p>
          <a:p>
            <a:pPr>
              <a:buFont typeface="+mj-lt"/>
              <a:buAutoNum type="arabicPeriod"/>
            </a:pPr>
            <a:endParaRPr lang="en-GB" sz="1600" dirty="0"/>
          </a:p>
          <a:p>
            <a:pPr>
              <a:buFont typeface="+mj-lt"/>
              <a:buAutoNum type="arabicPeriod"/>
            </a:pPr>
            <a:endParaRPr lang="en-GB" sz="2000" b="1" dirty="0"/>
          </a:p>
          <a:p>
            <a:pPr>
              <a:buFont typeface="+mj-lt"/>
              <a:buAutoNum type="arabicPeriod"/>
            </a:pPr>
            <a:endParaRPr lang="en-GB" sz="2000" dirty="0"/>
          </a:p>
        </p:txBody>
      </p:sp>
    </p:spTree>
    <p:extLst>
      <p:ext uri="{BB962C8B-B14F-4D97-AF65-F5344CB8AC3E}">
        <p14:creationId xmlns:p14="http://schemas.microsoft.com/office/powerpoint/2010/main" val="67234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1F6B7-D028-FCA5-89D1-9EE4C55E08E3}"/>
              </a:ext>
            </a:extLst>
          </p:cNvPr>
          <p:cNvSpPr>
            <a:spLocks noGrp="1"/>
          </p:cNvSpPr>
          <p:nvPr>
            <p:ph idx="10"/>
          </p:nvPr>
        </p:nvSpPr>
        <p:spPr>
          <a:xfrm>
            <a:off x="283779" y="205045"/>
            <a:ext cx="8671378" cy="6390963"/>
          </a:xfrm>
        </p:spPr>
        <p:txBody>
          <a:bodyPr/>
          <a:lstStyle/>
          <a:p>
            <a:pPr marL="0" indent="0">
              <a:buNone/>
            </a:pPr>
            <a:r>
              <a:rPr lang="en-GB" sz="2800" b="1" dirty="0">
                <a:solidFill>
                  <a:schemeClr val="accent1"/>
                </a:solidFill>
              </a:rPr>
              <a:t>Reflective Questions &amp; Answers</a:t>
            </a:r>
          </a:p>
          <a:p>
            <a:pPr marL="0" indent="0">
              <a:buNone/>
            </a:pPr>
            <a:r>
              <a:rPr lang="en-GB" sz="1400" b="1" dirty="0"/>
              <a:t>1. What are the immediate steps to de-escalate and protect yourself?</a:t>
            </a:r>
            <a:endParaRPr lang="en-GB" sz="1400" dirty="0"/>
          </a:p>
          <a:p>
            <a:pPr marL="742950" lvl="1" indent="-285750">
              <a:buFont typeface="+mj-lt"/>
              <a:buAutoNum type="arabicPeriod"/>
            </a:pPr>
            <a:r>
              <a:rPr lang="en-GB" sz="1400" dirty="0"/>
              <a:t>Stay calm, listen, speak slowly and professionally.</a:t>
            </a:r>
          </a:p>
          <a:p>
            <a:pPr marL="742950" lvl="1" indent="-285750">
              <a:buFont typeface="+mj-lt"/>
              <a:buAutoNum type="arabicPeriod"/>
            </a:pPr>
            <a:r>
              <a:rPr lang="en-GB" sz="1400" dirty="0"/>
              <a:t>Maintain a safe physical distance</a:t>
            </a:r>
          </a:p>
          <a:p>
            <a:pPr marL="742950" lvl="1" indent="-285750">
              <a:buFont typeface="+mj-lt"/>
              <a:buAutoNum type="arabicPeriod"/>
            </a:pPr>
            <a:r>
              <a:rPr lang="en-GB" sz="1400" dirty="0"/>
              <a:t>Avoid confrontation and do not respond emotionally</a:t>
            </a:r>
          </a:p>
          <a:p>
            <a:pPr marL="742950" lvl="1" indent="-285750">
              <a:buFont typeface="+mj-lt"/>
              <a:buAutoNum type="arabicPeriod"/>
            </a:pPr>
            <a:r>
              <a:rPr lang="en-GB" sz="1400" dirty="0"/>
              <a:t>Move toward a safer area or call a colleague/supervisor for support.</a:t>
            </a:r>
          </a:p>
          <a:p>
            <a:pPr>
              <a:buFont typeface="+mj-lt"/>
              <a:buNone/>
            </a:pPr>
            <a:r>
              <a:rPr lang="en-GB" sz="1400" b="1" dirty="0"/>
              <a:t>2. What support should be in place?</a:t>
            </a:r>
            <a:endParaRPr lang="en-GB" sz="1400" dirty="0"/>
          </a:p>
          <a:p>
            <a:pPr marL="742950" lvl="1" indent="-285750">
              <a:buFont typeface="+mj-lt"/>
              <a:buAutoNum type="arabicPeriod"/>
            </a:pPr>
            <a:r>
              <a:rPr lang="en-GB" sz="1400" dirty="0"/>
              <a:t>Risk Assessment</a:t>
            </a:r>
          </a:p>
          <a:p>
            <a:pPr marL="742950" lvl="1" indent="-285750">
              <a:buFont typeface="+mj-lt"/>
              <a:buAutoNum type="arabicPeriod"/>
            </a:pPr>
            <a:r>
              <a:rPr lang="en-GB" sz="1400" dirty="0"/>
              <a:t>Safe working practice</a:t>
            </a:r>
          </a:p>
          <a:p>
            <a:pPr marL="742950" lvl="1" indent="-285750">
              <a:buFont typeface="+mj-lt"/>
              <a:buAutoNum type="arabicPeriod"/>
            </a:pPr>
            <a:r>
              <a:rPr lang="en-GB" sz="1400" dirty="0"/>
              <a:t>Body cam for Parking Enforcement officer</a:t>
            </a:r>
          </a:p>
          <a:p>
            <a:pPr marL="742950" lvl="1" indent="-285750">
              <a:buFont typeface="+mj-lt"/>
              <a:buAutoNum type="arabicPeriod"/>
            </a:pPr>
            <a:r>
              <a:rPr lang="en-GB" sz="1400" dirty="0"/>
              <a:t>Panic Alarm for reception staff</a:t>
            </a:r>
          </a:p>
          <a:p>
            <a:pPr marL="0" indent="0">
              <a:buNone/>
            </a:pPr>
            <a:r>
              <a:rPr lang="en-GB" sz="1400" b="1" dirty="0"/>
              <a:t>3. What actions are required after a violent threat is made?</a:t>
            </a:r>
            <a:endParaRPr lang="en-GB" sz="1400" dirty="0"/>
          </a:p>
          <a:p>
            <a:pPr marL="742950" lvl="1" indent="-285750">
              <a:buFont typeface="+mj-lt"/>
              <a:buAutoNum type="arabicPeriod"/>
            </a:pPr>
            <a:r>
              <a:rPr lang="en-GB" sz="1400" dirty="0"/>
              <a:t>Withdraw from the situation immediately</a:t>
            </a:r>
          </a:p>
          <a:p>
            <a:pPr marL="742950" lvl="1" indent="-285750">
              <a:buFont typeface="+mj-lt"/>
              <a:buAutoNum type="arabicPeriod"/>
            </a:pPr>
            <a:r>
              <a:rPr lang="en-GB" sz="1400" dirty="0"/>
              <a:t>Contact supervisor to de-brief and consider Employee Support via Employee Assistance Programme or Occupational Health</a:t>
            </a:r>
          </a:p>
          <a:p>
            <a:pPr marL="742950" lvl="1" indent="-285750">
              <a:buFont typeface="+mj-lt"/>
              <a:buAutoNum type="arabicPeriod"/>
            </a:pPr>
            <a:r>
              <a:rPr lang="en-GB" sz="1400" dirty="0"/>
              <a:t>Make a factual incident report</a:t>
            </a:r>
          </a:p>
          <a:p>
            <a:pPr marL="742950" lvl="1" indent="-285750">
              <a:buFont typeface="+mj-lt"/>
              <a:buAutoNum type="arabicPeriod"/>
            </a:pPr>
            <a:r>
              <a:rPr lang="en-GB" sz="1400" dirty="0"/>
              <a:t>Lessons learned and sharing</a:t>
            </a:r>
          </a:p>
          <a:p>
            <a:pPr marL="742950" lvl="1" indent="-285750">
              <a:buFont typeface="+mj-lt"/>
              <a:buAutoNum type="arabicPeriod"/>
            </a:pPr>
            <a:r>
              <a:rPr lang="en-GB" sz="1400" dirty="0"/>
              <a:t>Other considerations such as referral for support for the customer?</a:t>
            </a:r>
          </a:p>
          <a:p>
            <a:pPr>
              <a:buFont typeface="+mj-lt"/>
              <a:buNone/>
            </a:pPr>
            <a:r>
              <a:rPr lang="en-GB" sz="1400" b="1" dirty="0"/>
              <a:t>4. What is the formal response process following the threat?</a:t>
            </a:r>
            <a:endParaRPr lang="en-GB" sz="1400" dirty="0"/>
          </a:p>
          <a:p>
            <a:pPr marL="742950" lvl="1" indent="-285750">
              <a:buFont typeface="+mj-lt"/>
              <a:buAutoNum type="arabicPeriod"/>
            </a:pPr>
            <a:r>
              <a:rPr lang="en-GB" sz="1400" dirty="0"/>
              <a:t>log an incident report and notify senior manager.</a:t>
            </a:r>
          </a:p>
          <a:p>
            <a:pPr marL="742950" lvl="1" indent="-285750">
              <a:buFont typeface="+mj-lt"/>
              <a:buAutoNum type="arabicPeriod"/>
            </a:pPr>
            <a:r>
              <a:rPr lang="en-GB" sz="1400" dirty="0"/>
              <a:t>If threats continue. senior manager may consider restricting contact or issuing warning letters [</a:t>
            </a:r>
            <a:r>
              <a:rPr lang="en-GB" sz="1400" b="1" dirty="0"/>
              <a:t>Unreasonable Customer Policy – Sanctions Section</a:t>
            </a:r>
            <a:r>
              <a:rPr lang="en-GB" sz="1400" dirty="0"/>
              <a:t>], or police involvement and</a:t>
            </a:r>
            <a:br>
              <a:rPr lang="en-GB" sz="1400" dirty="0"/>
            </a:br>
            <a:r>
              <a:rPr lang="en-GB" sz="1400" dirty="0"/>
              <a:t> possible legal action.</a:t>
            </a:r>
          </a:p>
          <a:p>
            <a:pPr marL="742950" lvl="1" indent="-285750">
              <a:buFont typeface="+mj-lt"/>
              <a:buAutoNum type="arabicPeriod"/>
            </a:pPr>
            <a:r>
              <a:rPr lang="en-GB" sz="1400" dirty="0"/>
              <a:t>Review risk assessment and safe working practice</a:t>
            </a:r>
          </a:p>
          <a:p>
            <a:pPr marL="457200" lvl="1" indent="0">
              <a:buNone/>
            </a:pPr>
            <a:endParaRPr lang="en-GB" sz="1400" b="1" dirty="0"/>
          </a:p>
          <a:p>
            <a:pPr marL="742950" lvl="1" indent="-285750">
              <a:buFont typeface="+mj-lt"/>
              <a:buAutoNum type="arabicPeriod"/>
            </a:pPr>
            <a:endParaRPr lang="en-GB" sz="1400" dirty="0"/>
          </a:p>
        </p:txBody>
      </p:sp>
    </p:spTree>
    <p:extLst>
      <p:ext uri="{BB962C8B-B14F-4D97-AF65-F5344CB8AC3E}">
        <p14:creationId xmlns:p14="http://schemas.microsoft.com/office/powerpoint/2010/main" val="160883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DA5-D1B3-2ACA-D849-E418BCAE7BF7}"/>
              </a:ext>
            </a:extLst>
          </p:cNvPr>
          <p:cNvSpPr>
            <a:spLocks noGrp="1"/>
          </p:cNvSpPr>
          <p:nvPr>
            <p:ph type="ctrTitle"/>
          </p:nvPr>
        </p:nvSpPr>
        <p:spPr>
          <a:xfrm>
            <a:off x="447077" y="2119263"/>
            <a:ext cx="7619561" cy="1361318"/>
          </a:xfrm>
        </p:spPr>
        <p:txBody>
          <a:bodyPr/>
          <a:lstStyle/>
          <a:p>
            <a:pPr algn="l"/>
            <a:r>
              <a:rPr lang="en-US" sz="6000" b="1" dirty="0">
                <a:solidFill>
                  <a:schemeClr val="accent1"/>
                </a:solidFill>
                <a:latin typeface="Arial" panose="020B0604020202020204" pitchFamily="34" charset="0"/>
                <a:cs typeface="Arial" panose="020B0604020202020204" pitchFamily="34" charset="0"/>
              </a:rPr>
              <a:t>Sharon McCubbin</a:t>
            </a:r>
            <a:br>
              <a:rPr lang="en-US" sz="6000" b="1" dirty="0">
                <a:solidFill>
                  <a:schemeClr val="accent1"/>
                </a:solidFill>
                <a:latin typeface="Arial" panose="020B0604020202020204" pitchFamily="34" charset="0"/>
                <a:cs typeface="Arial" panose="020B0604020202020204" pitchFamily="34" charset="0"/>
              </a:rPr>
            </a:br>
            <a:r>
              <a:rPr lang="en-GB" sz="2400" b="1" dirty="0">
                <a:effectLst/>
                <a:latin typeface="Arial" panose="020B0604020202020204" pitchFamily="34" charset="0"/>
                <a:ea typeface="Aptos" panose="020B0004020202020204" pitchFamily="34" charset="0"/>
                <a:cs typeface="Arial" panose="020B0604020202020204" pitchFamily="34" charset="0"/>
              </a:rPr>
              <a:t>Senior Health, Safety and Wellbeing Manager, Corporate Health and Safety</a:t>
            </a:r>
            <a:br>
              <a:rPr lang="en-GB" sz="1800" dirty="0">
                <a:effectLst/>
                <a:latin typeface="Aptos" panose="020B0004020202020204" pitchFamily="34" charset="0"/>
                <a:ea typeface="Aptos" panose="020B0004020202020204" pitchFamily="34" charset="0"/>
                <a:cs typeface="Times New Roman" panose="02020603050405020304" pitchFamily="18" charset="0"/>
              </a:rPr>
            </a:br>
            <a:endParaRPr lang="en-US" sz="6000" b="1" dirty="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0E3A033-51AF-22E0-8CA1-1E9BD6069B13}"/>
              </a:ext>
            </a:extLst>
          </p:cNvPr>
          <p:cNvPicPr>
            <a:picLocks noChangeAspect="1"/>
          </p:cNvPicPr>
          <p:nvPr/>
        </p:nvPicPr>
        <p:blipFill>
          <a:blip r:embed="rId3"/>
          <a:stretch>
            <a:fillRect/>
          </a:stretch>
        </p:blipFill>
        <p:spPr>
          <a:xfrm>
            <a:off x="447077" y="3966655"/>
            <a:ext cx="6472290" cy="677385"/>
          </a:xfrm>
          <a:prstGeom prst="rect">
            <a:avLst/>
          </a:prstGeom>
        </p:spPr>
      </p:pic>
    </p:spTree>
    <p:extLst>
      <p:ext uri="{BB962C8B-B14F-4D97-AF65-F5344CB8AC3E}">
        <p14:creationId xmlns:p14="http://schemas.microsoft.com/office/powerpoint/2010/main" val="287791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DA5-D1B3-2ACA-D849-E418BCAE7BF7}"/>
              </a:ext>
            </a:extLst>
          </p:cNvPr>
          <p:cNvSpPr>
            <a:spLocks noGrp="1"/>
          </p:cNvSpPr>
          <p:nvPr>
            <p:ph type="ctrTitle"/>
          </p:nvPr>
        </p:nvSpPr>
        <p:spPr>
          <a:xfrm>
            <a:off x="447077" y="2119263"/>
            <a:ext cx="8262583" cy="1361318"/>
          </a:xfrm>
        </p:spPr>
        <p:txBody>
          <a:bodyPr/>
          <a:lstStyle/>
          <a:p>
            <a:pPr algn="ctr"/>
            <a:r>
              <a:rPr lang="en-US" sz="6000" b="1" dirty="0">
                <a:solidFill>
                  <a:schemeClr val="accent1"/>
                </a:solidFill>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00E3A033-51AF-22E0-8CA1-1E9BD6069B13}"/>
              </a:ext>
            </a:extLst>
          </p:cNvPr>
          <p:cNvPicPr>
            <a:picLocks noChangeAspect="1"/>
          </p:cNvPicPr>
          <p:nvPr/>
        </p:nvPicPr>
        <p:blipFill>
          <a:blip r:embed="rId3"/>
          <a:stretch>
            <a:fillRect/>
          </a:stretch>
        </p:blipFill>
        <p:spPr>
          <a:xfrm>
            <a:off x="1315757" y="3418015"/>
            <a:ext cx="6472290" cy="677385"/>
          </a:xfrm>
          <a:prstGeom prst="rect">
            <a:avLst/>
          </a:prstGeom>
        </p:spPr>
      </p:pic>
    </p:spTree>
    <p:extLst>
      <p:ext uri="{BB962C8B-B14F-4D97-AF65-F5344CB8AC3E}">
        <p14:creationId xmlns:p14="http://schemas.microsoft.com/office/powerpoint/2010/main" val="330137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518E6274-F4C0-028D-540B-C7A689C0AD0A}"/>
              </a:ext>
            </a:extLst>
          </p:cNvPr>
          <p:cNvSpPr>
            <a:spLocks noGrp="1"/>
          </p:cNvSpPr>
          <p:nvPr>
            <p:ph type="ftr" sz="quarter" idx="11"/>
          </p:nvPr>
        </p:nvSpPr>
        <p:spPr>
          <a:xfrm>
            <a:off x="628649" y="5981701"/>
            <a:ext cx="6180941" cy="671254"/>
          </a:xfrm>
        </p:spPr>
        <p:txBody>
          <a:bodyPr/>
          <a:lstStyle/>
          <a:p>
            <a:r>
              <a:rPr lang="en-GB" dirty="0"/>
              <a:t>Crime Survey England and Wales (CSEW) published February 2025</a:t>
            </a:r>
            <a:endParaRPr lang="en-US" dirty="0"/>
          </a:p>
        </p:txBody>
      </p:sp>
      <p:sp>
        <p:nvSpPr>
          <p:cNvPr id="4" name="Title 3">
            <a:extLst>
              <a:ext uri="{FF2B5EF4-FFF2-40B4-BE49-F238E27FC236}">
                <a16:creationId xmlns:a16="http://schemas.microsoft.com/office/drawing/2014/main" id="{59811E47-24DC-F069-15B6-BAD1D8E77342}"/>
              </a:ext>
            </a:extLst>
          </p:cNvPr>
          <p:cNvSpPr>
            <a:spLocks noGrp="1"/>
          </p:cNvSpPr>
          <p:nvPr>
            <p:ph type="title"/>
          </p:nvPr>
        </p:nvSpPr>
        <p:spPr>
          <a:xfrm>
            <a:off x="628650" y="2629736"/>
            <a:ext cx="7886700" cy="2852737"/>
          </a:xfrm>
        </p:spPr>
        <p:txBody>
          <a:bodyPr/>
          <a:lstStyle/>
          <a:p>
            <a:r>
              <a:rPr lang="en-GB" sz="3200" b="1" dirty="0"/>
              <a:t>The HSE reports in 2023/24 there were 642,000 incidents of violence at work. </a:t>
            </a:r>
            <a:br>
              <a:rPr lang="en-GB" sz="3200" b="1" dirty="0"/>
            </a:br>
            <a:br>
              <a:rPr lang="en-GB" sz="3200" dirty="0"/>
            </a:br>
            <a:r>
              <a:rPr lang="en-GB" sz="3200" b="1" dirty="0"/>
              <a:t>These comprised 290,000 assaults (of which 35% resulted in physical injury) and 352,000 threats. </a:t>
            </a:r>
            <a:br>
              <a:rPr lang="en-GB" sz="3200" b="1" dirty="0"/>
            </a:br>
            <a:br>
              <a:rPr lang="en-GB" sz="3200" b="1" dirty="0"/>
            </a:br>
            <a:r>
              <a:rPr lang="en-GB" sz="3200" b="1" dirty="0"/>
              <a:t>Highest risk occupations are those in front facing enforcement, health, social care and public service roles.</a:t>
            </a:r>
            <a:endParaRPr lang="en-GB" sz="3200" dirty="0"/>
          </a:p>
        </p:txBody>
      </p:sp>
    </p:spTree>
    <p:extLst>
      <p:ext uri="{BB962C8B-B14F-4D97-AF65-F5344CB8AC3E}">
        <p14:creationId xmlns:p14="http://schemas.microsoft.com/office/powerpoint/2010/main" val="208492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a:xfrm>
            <a:off x="1138518" y="504488"/>
            <a:ext cx="7449221" cy="526661"/>
          </a:xfrm>
          <a:prstGeom prst="rect">
            <a:avLst/>
          </a:prstGeom>
        </p:spPr>
        <p:txBody>
          <a:bodyPr/>
          <a:lstStyle/>
          <a:p>
            <a:r>
              <a:rPr lang="en-GB" sz="3200" dirty="0"/>
              <a:t>Offender/ Victim Statistics</a:t>
            </a:r>
            <a:endParaRPr lang="en-DE" sz="3200" dirty="0"/>
          </a:p>
        </p:txBody>
      </p:sp>
      <p:sp>
        <p:nvSpPr>
          <p:cNvPr id="3" name="Content Placeholder 2">
            <a:extLst>
              <a:ext uri="{FF2B5EF4-FFF2-40B4-BE49-F238E27FC236}">
                <a16:creationId xmlns:a16="http://schemas.microsoft.com/office/drawing/2014/main" id="{F4B3F1AC-44DA-FE40-2A20-96F6BE23FF24}"/>
              </a:ext>
            </a:extLst>
          </p:cNvPr>
          <p:cNvSpPr>
            <a:spLocks noGrp="1"/>
          </p:cNvSpPr>
          <p:nvPr>
            <p:ph idx="10"/>
          </p:nvPr>
        </p:nvSpPr>
        <p:spPr>
          <a:prstGeom prst="rect">
            <a:avLst/>
          </a:prstGeom>
        </p:spPr>
        <p:txBody>
          <a:bodyPr>
            <a:normAutofit/>
          </a:bodyPr>
          <a:lstStyle/>
          <a:p>
            <a:r>
              <a:rPr lang="en-GB" dirty="0"/>
              <a:t>Text with bullet points</a:t>
            </a:r>
          </a:p>
          <a:p>
            <a:pPr lvl="1"/>
            <a:r>
              <a:rPr lang="en-GB" dirty="0"/>
              <a:t>At different levels</a:t>
            </a:r>
            <a:endParaRPr lang="en-DE" dirty="0"/>
          </a:p>
        </p:txBody>
      </p:sp>
      <p:pic>
        <p:nvPicPr>
          <p:cNvPr id="5" name="Picture 4">
            <a:extLst>
              <a:ext uri="{FF2B5EF4-FFF2-40B4-BE49-F238E27FC236}">
                <a16:creationId xmlns:a16="http://schemas.microsoft.com/office/drawing/2014/main" id="{5B2D0C6E-291F-B689-8784-7803F1FF8935}"/>
              </a:ext>
            </a:extLst>
          </p:cNvPr>
          <p:cNvPicPr>
            <a:picLocks noChangeAspect="1"/>
          </p:cNvPicPr>
          <p:nvPr/>
        </p:nvPicPr>
        <p:blipFill>
          <a:blip r:embed="rId3"/>
          <a:stretch>
            <a:fillRect/>
          </a:stretch>
        </p:blipFill>
        <p:spPr>
          <a:xfrm>
            <a:off x="1138518" y="1305631"/>
            <a:ext cx="6302188" cy="4696271"/>
          </a:xfrm>
          <a:prstGeom prst="rect">
            <a:avLst/>
          </a:prstGeom>
        </p:spPr>
      </p:pic>
      <p:sp>
        <p:nvSpPr>
          <p:cNvPr id="6" name="Rectangle 5">
            <a:extLst>
              <a:ext uri="{FF2B5EF4-FFF2-40B4-BE49-F238E27FC236}">
                <a16:creationId xmlns:a16="http://schemas.microsoft.com/office/drawing/2014/main" id="{3375AB6C-99C4-74B3-A6D0-AB1F8DFA77AA}"/>
              </a:ext>
            </a:extLst>
          </p:cNvPr>
          <p:cNvSpPr/>
          <p:nvPr/>
        </p:nvSpPr>
        <p:spPr>
          <a:xfrm>
            <a:off x="2108499" y="1947134"/>
            <a:ext cx="161365" cy="11833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742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a:xfrm>
            <a:off x="347241" y="439838"/>
            <a:ext cx="8599989" cy="591312"/>
          </a:xfrm>
        </p:spPr>
        <p:txBody>
          <a:bodyPr/>
          <a:lstStyle/>
          <a:p>
            <a:r>
              <a:rPr lang="en-GB" sz="3000" dirty="0"/>
              <a:t>Responsibilities and key steps to reduce risks</a:t>
            </a:r>
            <a:endParaRPr lang="en-DE" sz="3000" dirty="0"/>
          </a:p>
        </p:txBody>
      </p:sp>
      <p:sp>
        <p:nvSpPr>
          <p:cNvPr id="3" name="Content Placeholder 2">
            <a:extLst>
              <a:ext uri="{FF2B5EF4-FFF2-40B4-BE49-F238E27FC236}">
                <a16:creationId xmlns:a16="http://schemas.microsoft.com/office/drawing/2014/main" id="{F4B3F1AC-44DA-FE40-2A20-96F6BE23FF24}"/>
              </a:ext>
            </a:extLst>
          </p:cNvPr>
          <p:cNvSpPr>
            <a:spLocks noGrp="1"/>
          </p:cNvSpPr>
          <p:nvPr>
            <p:ph idx="10"/>
          </p:nvPr>
        </p:nvSpPr>
        <p:spPr>
          <a:xfrm>
            <a:off x="447497" y="1311965"/>
            <a:ext cx="7799195" cy="4689937"/>
          </a:xfrm>
          <a:prstGeom prst="rect">
            <a:avLst/>
          </a:prstGeom>
        </p:spPr>
        <p:txBody>
          <a:bodyPr/>
          <a:lstStyle/>
          <a:p>
            <a:r>
              <a:rPr lang="en-GB" sz="1800" b="1" dirty="0"/>
              <a:t>Who is responsible?</a:t>
            </a:r>
          </a:p>
          <a:p>
            <a:r>
              <a:rPr lang="en-GB" sz="1800" b="1" dirty="0"/>
              <a:t>Are we planning ahead to reduce the risks? </a:t>
            </a:r>
          </a:p>
          <a:p>
            <a:pPr lvl="2"/>
            <a:r>
              <a:rPr lang="en-GB" sz="1600" dirty="0"/>
              <a:t>Have we written risk assessments and developed </a:t>
            </a:r>
            <a:br>
              <a:rPr lang="en-GB" sz="1600" dirty="0"/>
            </a:br>
            <a:r>
              <a:rPr lang="en-GB" sz="1600" dirty="0"/>
              <a:t>safe working procedures</a:t>
            </a:r>
          </a:p>
          <a:p>
            <a:pPr lvl="2"/>
            <a:r>
              <a:rPr lang="en-GB" sz="1600" dirty="0"/>
              <a:t>Do we know who our challenging customers may be?</a:t>
            </a:r>
          </a:p>
          <a:p>
            <a:pPr lvl="2"/>
            <a:r>
              <a:rPr lang="en-GB" sz="1600" dirty="0"/>
              <a:t>Are our working locations set up with safety in mind? </a:t>
            </a:r>
          </a:p>
          <a:p>
            <a:pPr lvl="2"/>
            <a:r>
              <a:rPr lang="en-GB" sz="1600" dirty="0"/>
              <a:t>When shouldn’t we work alone?</a:t>
            </a:r>
          </a:p>
          <a:p>
            <a:pPr lvl="2"/>
            <a:r>
              <a:rPr lang="en-GB" sz="1600" dirty="0"/>
              <a:t>Do we have the right skills and training? </a:t>
            </a:r>
            <a:endParaRPr lang="en-GB" dirty="0"/>
          </a:p>
          <a:p>
            <a:r>
              <a:rPr lang="en-GB" sz="1800" b="1" dirty="0"/>
              <a:t>Are we following safe working procedures?</a:t>
            </a:r>
          </a:p>
          <a:p>
            <a:r>
              <a:rPr lang="en-GB" sz="1800" b="1" dirty="0"/>
              <a:t>Do we have the right communication methods in place?</a:t>
            </a:r>
          </a:p>
          <a:p>
            <a:r>
              <a:rPr lang="en-GB" sz="1800" b="1" dirty="0"/>
              <a:t>Are we practicing how we would respond to an emergency?</a:t>
            </a:r>
          </a:p>
          <a:p>
            <a:r>
              <a:rPr lang="en-GB" sz="1800" b="1" dirty="0"/>
              <a:t>Are we reporting and investigating incidents properly?</a:t>
            </a:r>
            <a:endParaRPr lang="en-GB" sz="1800" dirty="0"/>
          </a:p>
          <a:p>
            <a:endParaRPr lang="en-GB" dirty="0"/>
          </a:p>
          <a:p>
            <a:pPr marL="0" indent="0">
              <a:buNone/>
            </a:pPr>
            <a:endParaRPr lang="en-DE" dirty="0"/>
          </a:p>
        </p:txBody>
      </p:sp>
    </p:spTree>
    <p:extLst>
      <p:ext uri="{BB962C8B-B14F-4D97-AF65-F5344CB8AC3E}">
        <p14:creationId xmlns:p14="http://schemas.microsoft.com/office/powerpoint/2010/main" val="154481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p:txBody>
          <a:bodyPr/>
          <a:lstStyle/>
          <a:p>
            <a:r>
              <a:rPr lang="en-GB" sz="3200" dirty="0"/>
              <a:t>More information</a:t>
            </a:r>
            <a:endParaRPr lang="en-DE" sz="3200" dirty="0"/>
          </a:p>
        </p:txBody>
      </p:sp>
      <p:sp>
        <p:nvSpPr>
          <p:cNvPr id="3" name="Content Placeholder 2">
            <a:extLst>
              <a:ext uri="{FF2B5EF4-FFF2-40B4-BE49-F238E27FC236}">
                <a16:creationId xmlns:a16="http://schemas.microsoft.com/office/drawing/2014/main" id="{F4B3F1AC-44DA-FE40-2A20-96F6BE23FF24}"/>
              </a:ext>
            </a:extLst>
          </p:cNvPr>
          <p:cNvSpPr>
            <a:spLocks noGrp="1"/>
          </p:cNvSpPr>
          <p:nvPr>
            <p:ph idx="10"/>
          </p:nvPr>
        </p:nvSpPr>
        <p:spPr>
          <a:prstGeom prst="rect">
            <a:avLst/>
          </a:prstGeom>
        </p:spPr>
        <p:txBody>
          <a:bodyPr/>
          <a:lstStyle/>
          <a:p>
            <a:r>
              <a:rPr lang="en-GB" dirty="0"/>
              <a:t>Text with bullet points</a:t>
            </a:r>
          </a:p>
          <a:p>
            <a:pPr lvl="1"/>
            <a:r>
              <a:rPr lang="en-GB" dirty="0"/>
              <a:t>At different levels</a:t>
            </a:r>
            <a:endParaRPr lang="en-DE" dirty="0"/>
          </a:p>
        </p:txBody>
      </p:sp>
      <p:sp>
        <p:nvSpPr>
          <p:cNvPr id="4" name="Footer Placeholder 3">
            <a:extLst>
              <a:ext uri="{FF2B5EF4-FFF2-40B4-BE49-F238E27FC236}">
                <a16:creationId xmlns:a16="http://schemas.microsoft.com/office/drawing/2014/main" id="{F699DF35-D4E1-31FA-A938-C6FBFACF6C88}"/>
              </a:ext>
            </a:extLst>
          </p:cNvPr>
          <p:cNvSpPr>
            <a:spLocks noGrp="1"/>
          </p:cNvSpPr>
          <p:nvPr>
            <p:ph type="ftr" sz="quarter" idx="11"/>
          </p:nvPr>
        </p:nvSpPr>
        <p:spPr>
          <a:xfrm>
            <a:off x="565028" y="5499101"/>
            <a:ext cx="7252448" cy="365125"/>
          </a:xfrm>
        </p:spPr>
        <p:txBody>
          <a:bodyPr/>
          <a:lstStyle/>
          <a:p>
            <a:r>
              <a:rPr lang="en-US" dirty="0"/>
              <a:t>Links to reporting guidance, model risk assessments, procedures and how to access advice</a:t>
            </a:r>
          </a:p>
        </p:txBody>
      </p:sp>
      <p:pic>
        <p:nvPicPr>
          <p:cNvPr id="6" name="Picture 5">
            <a:extLst>
              <a:ext uri="{FF2B5EF4-FFF2-40B4-BE49-F238E27FC236}">
                <a16:creationId xmlns:a16="http://schemas.microsoft.com/office/drawing/2014/main" id="{AF295DFF-2CE4-491F-38DF-8C0772D11F86}"/>
              </a:ext>
            </a:extLst>
          </p:cNvPr>
          <p:cNvPicPr>
            <a:picLocks noChangeAspect="1"/>
          </p:cNvPicPr>
          <p:nvPr/>
        </p:nvPicPr>
        <p:blipFill>
          <a:blip r:embed="rId3"/>
          <a:stretch>
            <a:fillRect/>
          </a:stretch>
        </p:blipFill>
        <p:spPr>
          <a:xfrm>
            <a:off x="364200" y="1496573"/>
            <a:ext cx="8298066" cy="3864853"/>
          </a:xfrm>
          <a:prstGeom prst="rect">
            <a:avLst/>
          </a:prstGeom>
        </p:spPr>
      </p:pic>
    </p:spTree>
    <p:extLst>
      <p:ext uri="{BB962C8B-B14F-4D97-AF65-F5344CB8AC3E}">
        <p14:creationId xmlns:p14="http://schemas.microsoft.com/office/powerpoint/2010/main" val="73764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DA5-D1B3-2ACA-D849-E418BCAE7BF7}"/>
              </a:ext>
            </a:extLst>
          </p:cNvPr>
          <p:cNvSpPr>
            <a:spLocks noGrp="1"/>
          </p:cNvSpPr>
          <p:nvPr>
            <p:ph type="ctrTitle"/>
          </p:nvPr>
        </p:nvSpPr>
        <p:spPr>
          <a:xfrm>
            <a:off x="447077" y="2119263"/>
            <a:ext cx="7619561" cy="1361318"/>
          </a:xfrm>
        </p:spPr>
        <p:txBody>
          <a:bodyPr/>
          <a:lstStyle/>
          <a:p>
            <a:pPr algn="l"/>
            <a:r>
              <a:rPr lang="en-US" sz="6000" b="1" dirty="0">
                <a:solidFill>
                  <a:schemeClr val="accent1"/>
                </a:solidFill>
                <a:latin typeface="Arial" panose="020B0604020202020204" pitchFamily="34" charset="0"/>
                <a:cs typeface="Arial" panose="020B0604020202020204" pitchFamily="34" charset="0"/>
              </a:rPr>
              <a:t>Leona Noble</a:t>
            </a:r>
            <a:br>
              <a:rPr lang="en-US" sz="6000" b="1" dirty="0">
                <a:solidFill>
                  <a:schemeClr val="accent1"/>
                </a:solidFill>
                <a:latin typeface="Arial" panose="020B0604020202020204" pitchFamily="34" charset="0"/>
                <a:cs typeface="Arial" panose="020B0604020202020204" pitchFamily="34" charset="0"/>
              </a:rPr>
            </a:br>
            <a:r>
              <a:rPr lang="en-GB" sz="2400" b="1" dirty="0">
                <a:effectLst/>
                <a:latin typeface="Arial" panose="020B0604020202020204" pitchFamily="34" charset="0"/>
                <a:ea typeface="Aptos" panose="020B0004020202020204" pitchFamily="34" charset="0"/>
                <a:cs typeface="Arial" panose="020B0604020202020204" pitchFamily="34" charset="0"/>
              </a:rPr>
              <a:t>Service Manager, Customer Services</a:t>
            </a:r>
            <a:br>
              <a:rPr lang="en-GB" sz="1800" dirty="0">
                <a:effectLst/>
                <a:latin typeface="Aptos" panose="020B0004020202020204" pitchFamily="34" charset="0"/>
                <a:ea typeface="Aptos" panose="020B0004020202020204" pitchFamily="34" charset="0"/>
                <a:cs typeface="Times New Roman" panose="02020603050405020304" pitchFamily="18" charset="0"/>
              </a:rPr>
            </a:br>
            <a:endParaRPr lang="en-US" sz="6000" b="1" dirty="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0E3A033-51AF-22E0-8CA1-1E9BD6069B13}"/>
              </a:ext>
            </a:extLst>
          </p:cNvPr>
          <p:cNvPicPr>
            <a:picLocks noChangeAspect="1"/>
          </p:cNvPicPr>
          <p:nvPr/>
        </p:nvPicPr>
        <p:blipFill>
          <a:blip r:embed="rId3"/>
          <a:stretch>
            <a:fillRect/>
          </a:stretch>
        </p:blipFill>
        <p:spPr>
          <a:xfrm>
            <a:off x="447077" y="3966655"/>
            <a:ext cx="6472290" cy="677385"/>
          </a:xfrm>
          <a:prstGeom prst="rect">
            <a:avLst/>
          </a:prstGeom>
        </p:spPr>
      </p:pic>
    </p:spTree>
    <p:extLst>
      <p:ext uri="{BB962C8B-B14F-4D97-AF65-F5344CB8AC3E}">
        <p14:creationId xmlns:p14="http://schemas.microsoft.com/office/powerpoint/2010/main" val="312211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7D1-70AD-C1D6-6F95-EE2263E4F874}"/>
              </a:ext>
            </a:extLst>
          </p:cNvPr>
          <p:cNvSpPr>
            <a:spLocks noGrp="1"/>
          </p:cNvSpPr>
          <p:nvPr>
            <p:ph type="title"/>
          </p:nvPr>
        </p:nvSpPr>
        <p:spPr>
          <a:xfrm>
            <a:off x="348679" y="204685"/>
            <a:ext cx="8131473" cy="526661"/>
          </a:xfrm>
        </p:spPr>
        <p:txBody>
          <a:bodyPr/>
          <a:lstStyle/>
          <a:p>
            <a:r>
              <a:rPr lang="en-GB" sz="3200" dirty="0"/>
              <a:t>Customer Charter</a:t>
            </a:r>
          </a:p>
        </p:txBody>
      </p:sp>
      <p:pic>
        <p:nvPicPr>
          <p:cNvPr id="5" name="Picture 4">
            <a:extLst>
              <a:ext uri="{FF2B5EF4-FFF2-40B4-BE49-F238E27FC236}">
                <a16:creationId xmlns:a16="http://schemas.microsoft.com/office/drawing/2014/main" id="{DE72A902-4585-C349-F2EE-E6E3CD22509A}"/>
              </a:ext>
            </a:extLst>
          </p:cNvPr>
          <p:cNvPicPr>
            <a:picLocks noChangeAspect="1"/>
          </p:cNvPicPr>
          <p:nvPr/>
        </p:nvPicPr>
        <p:blipFill>
          <a:blip r:embed="rId2"/>
          <a:stretch>
            <a:fillRect/>
          </a:stretch>
        </p:blipFill>
        <p:spPr>
          <a:xfrm>
            <a:off x="183787" y="934361"/>
            <a:ext cx="4686030" cy="5418303"/>
          </a:xfrm>
          <a:prstGeom prst="rect">
            <a:avLst/>
          </a:prstGeom>
        </p:spPr>
      </p:pic>
      <p:sp>
        <p:nvSpPr>
          <p:cNvPr id="6" name="Content Placeholder 2">
            <a:extLst>
              <a:ext uri="{FF2B5EF4-FFF2-40B4-BE49-F238E27FC236}">
                <a16:creationId xmlns:a16="http://schemas.microsoft.com/office/drawing/2014/main" id="{EF2070B4-600C-58C8-7F80-A4C13763A344}"/>
              </a:ext>
            </a:extLst>
          </p:cNvPr>
          <p:cNvSpPr>
            <a:spLocks noGrp="1"/>
          </p:cNvSpPr>
          <p:nvPr>
            <p:ph idx="10"/>
          </p:nvPr>
        </p:nvSpPr>
        <p:spPr>
          <a:xfrm>
            <a:off x="4869817" y="1359174"/>
            <a:ext cx="3734537" cy="4187187"/>
          </a:xfrm>
        </p:spPr>
        <p:txBody>
          <a:bodyPr/>
          <a:lstStyle/>
          <a:p>
            <a:pPr marL="0" indent="0">
              <a:buNone/>
            </a:pPr>
            <a:r>
              <a:rPr lang="en-GB" dirty="0"/>
              <a:t>The Customer Charter is our single page promise to our residents, businesses and visitors setting expectations on how we will treat them and in return how we expect to be treated. </a:t>
            </a:r>
          </a:p>
          <a:p>
            <a:pPr marL="0" indent="0">
              <a:buNone/>
            </a:pPr>
            <a:r>
              <a:rPr lang="en-GB" dirty="0"/>
              <a:t>Setting customer expectations can help us reduce customer complaints. The Charter will be used in other ways such as:</a:t>
            </a:r>
          </a:p>
          <a:p>
            <a:r>
              <a:rPr lang="en-GB" dirty="0"/>
              <a:t>A golden thread across all of our customer facing services</a:t>
            </a:r>
          </a:p>
          <a:p>
            <a:r>
              <a:rPr lang="en-GB" dirty="0"/>
              <a:t>A tool to allow us to promote putting the customer at the heart of everything we do</a:t>
            </a:r>
          </a:p>
          <a:p>
            <a:r>
              <a:rPr lang="en-GB" dirty="0"/>
              <a:t>A document which can be used and reviewed during surveys and consultations.</a:t>
            </a:r>
          </a:p>
        </p:txBody>
      </p:sp>
    </p:spTree>
    <p:extLst>
      <p:ext uri="{BB962C8B-B14F-4D97-AF65-F5344CB8AC3E}">
        <p14:creationId xmlns:p14="http://schemas.microsoft.com/office/powerpoint/2010/main" val="395776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F6A8A0-BDB5-C0A9-3FA3-9F4608D417FD}"/>
              </a:ext>
            </a:extLst>
          </p:cNvPr>
          <p:cNvSpPr>
            <a:spLocks noGrp="1"/>
          </p:cNvSpPr>
          <p:nvPr>
            <p:ph type="title"/>
          </p:nvPr>
        </p:nvSpPr>
        <p:spPr>
          <a:xfrm>
            <a:off x="447495" y="504488"/>
            <a:ext cx="4987445" cy="526661"/>
          </a:xfrm>
        </p:spPr>
        <p:txBody>
          <a:bodyPr lIns="91440" tIns="45720" rIns="91440" bIns="45720">
            <a:normAutofit/>
          </a:bodyPr>
          <a:lstStyle/>
          <a:p>
            <a:r>
              <a:rPr lang="en-US" sz="2800" dirty="0"/>
              <a:t>Trauma Informed Practice </a:t>
            </a:r>
          </a:p>
        </p:txBody>
      </p:sp>
      <p:sp>
        <p:nvSpPr>
          <p:cNvPr id="4" name="TextBox 3">
            <a:extLst>
              <a:ext uri="{FF2B5EF4-FFF2-40B4-BE49-F238E27FC236}">
                <a16:creationId xmlns:a16="http://schemas.microsoft.com/office/drawing/2014/main" id="{59944725-C3B4-8B97-AEB4-FE0478BDBDDD}"/>
              </a:ext>
            </a:extLst>
          </p:cNvPr>
          <p:cNvSpPr txBox="1"/>
          <p:nvPr/>
        </p:nvSpPr>
        <p:spPr>
          <a:xfrm>
            <a:off x="447497" y="1437437"/>
            <a:ext cx="4987443" cy="4564465"/>
          </a:xfrm>
          <a:prstGeom prst="rect">
            <a:avLst/>
          </a:prstGeom>
        </p:spPr>
        <p:txBody>
          <a:bodyPr lIns="91440" tIns="45720" rIns="91440" bIns="45720">
            <a:normAutofit/>
          </a:bodyPr>
          <a:lstStyle/>
          <a:p>
            <a:pPr marL="228594" indent="-228594" defTabSz="914377">
              <a:lnSpc>
                <a:spcPct val="90000"/>
              </a:lnSpc>
              <a:spcBef>
                <a:spcPts val="1000"/>
              </a:spcBef>
              <a:buClr>
                <a:schemeClr val="accent1"/>
              </a:buClr>
              <a:buFont typeface="Arial" panose="020B0604020202020204" pitchFamily="34" charset="0"/>
              <a:buChar char="•"/>
            </a:pPr>
            <a:r>
              <a:rPr lang="en-GB" sz="1400" b="1">
                <a:latin typeface="Arial" panose="020B0604020202020204" pitchFamily="34" charset="0"/>
                <a:cs typeface="Arial" panose="020B0604020202020204" pitchFamily="34" charset="0"/>
              </a:rPr>
              <a:t>Why Trauma Informed Practice?</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Trauma affects mental, physical, emotional and social wellbeing.</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Many accessing or working in services have experienced trauma.</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A trauma-informed approach focuses on </a:t>
            </a:r>
          </a:p>
          <a:p>
            <a:pPr marL="228594" indent="-228594" defTabSz="914377">
              <a:lnSpc>
                <a:spcPct val="90000"/>
              </a:lnSpc>
              <a:spcBef>
                <a:spcPts val="1000"/>
              </a:spcBef>
              <a:buClr>
                <a:schemeClr val="accent1"/>
              </a:buClr>
              <a:buFont typeface="Arial" panose="020B0604020202020204" pitchFamily="34" charset="0"/>
              <a:buChar char="•"/>
            </a:pPr>
            <a:r>
              <a:rPr lang="en-GB" sz="1400" i="1">
                <a:latin typeface="Arial" panose="020B0604020202020204" pitchFamily="34" charset="0"/>
                <a:cs typeface="Arial" panose="020B0604020202020204" pitchFamily="34" charset="0"/>
              </a:rPr>
              <a:t>What happened to you?' </a:t>
            </a:r>
            <a:r>
              <a:rPr lang="en-GB" sz="1400">
                <a:latin typeface="Arial" panose="020B0604020202020204" pitchFamily="34" charset="0"/>
                <a:cs typeface="Arial" panose="020B0604020202020204" pitchFamily="34" charset="0"/>
              </a:rPr>
              <a:t>not </a:t>
            </a:r>
            <a:r>
              <a:rPr lang="en-GB" sz="1400" i="1">
                <a:latin typeface="Arial" panose="020B0604020202020204" pitchFamily="34" charset="0"/>
                <a:cs typeface="Arial" panose="020B0604020202020204" pitchFamily="34" charset="0"/>
              </a:rPr>
              <a:t>'What’s wrong with you?’</a:t>
            </a:r>
          </a:p>
          <a:p>
            <a:pPr marL="228594" indent="-228594" defTabSz="914377">
              <a:lnSpc>
                <a:spcPct val="90000"/>
              </a:lnSpc>
              <a:spcBef>
                <a:spcPts val="1000"/>
              </a:spcBef>
              <a:buClr>
                <a:schemeClr val="accent1"/>
              </a:buClr>
              <a:buFont typeface="Arial" panose="020B0604020202020204" pitchFamily="34" charset="0"/>
              <a:buChar char="•"/>
            </a:pPr>
            <a:endParaRPr lang="en-GB" sz="1400" b="1">
              <a:latin typeface="Arial" panose="020B0604020202020204" pitchFamily="34" charset="0"/>
              <a:cs typeface="Arial" panose="020B0604020202020204" pitchFamily="34" charset="0"/>
            </a:endParaRPr>
          </a:p>
          <a:p>
            <a:pPr marL="228594" indent="-228594" defTabSz="914377">
              <a:lnSpc>
                <a:spcPct val="90000"/>
              </a:lnSpc>
              <a:spcBef>
                <a:spcPts val="1000"/>
              </a:spcBef>
              <a:buClr>
                <a:schemeClr val="accent1"/>
              </a:buClr>
              <a:buFont typeface="Arial" panose="020B0604020202020204" pitchFamily="34" charset="0"/>
              <a:buChar char="•"/>
            </a:pPr>
            <a:r>
              <a:rPr lang="en-GB" sz="1400" b="1">
                <a:latin typeface="Arial" panose="020B0604020202020204" pitchFamily="34" charset="0"/>
                <a:cs typeface="Arial" panose="020B0604020202020204" pitchFamily="34" charset="0"/>
              </a:rPr>
              <a:t>What We've Done So Far:</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Strategic action plan and self-assessment completed</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Investment to start the journey</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Cross-service Steering Group established</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275+ staff trained in trauma awareness</a:t>
            </a:r>
          </a:p>
          <a:p>
            <a:pPr marL="228594" indent="-228594" defTabSz="914377">
              <a:lnSpc>
                <a:spcPct val="90000"/>
              </a:lnSpc>
              <a:spcBef>
                <a:spcPts val="1000"/>
              </a:spcBef>
              <a:buClr>
                <a:schemeClr val="accent1"/>
              </a:buClr>
              <a:buFont typeface="Arial" panose="020B0604020202020204" pitchFamily="34" charset="0"/>
              <a:buChar char="•"/>
            </a:pPr>
            <a:r>
              <a:rPr lang="en-GB" sz="1400">
                <a:latin typeface="Arial" panose="020B0604020202020204" pitchFamily="34" charset="0"/>
                <a:cs typeface="Arial" panose="020B0604020202020204" pitchFamily="34" charset="0"/>
              </a:rPr>
              <a:t>Customer Services leading with building walkthroughs, inclusive language and lived experience input</a:t>
            </a:r>
          </a:p>
          <a:p>
            <a:pPr marL="228594" indent="-228594" defTabSz="914377">
              <a:lnSpc>
                <a:spcPct val="90000"/>
              </a:lnSpc>
              <a:spcBef>
                <a:spcPts val="1000"/>
              </a:spcBef>
              <a:buClr>
                <a:schemeClr val="accent1"/>
              </a:buClr>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pic>
        <p:nvPicPr>
          <p:cNvPr id="2" name="Picture 2" descr="The Grinch childhood scene - YouTube">
            <a:hlinkClick r:id="rId2"/>
            <a:extLst>
              <a:ext uri="{FF2B5EF4-FFF2-40B4-BE49-F238E27FC236}">
                <a16:creationId xmlns:a16="http://schemas.microsoft.com/office/drawing/2014/main" id="{1ECBF640-EF85-FCB9-4FA6-1B5131453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999" r="36046"/>
          <a:stretch>
            <a:fillRect/>
          </a:stretch>
        </p:blipFill>
        <p:spPr bwMode="auto">
          <a:xfrm>
            <a:off x="4696415" y="93608"/>
            <a:ext cx="4382606" cy="6670783"/>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105284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147232 w 4671573"/>
              <a:gd name="connsiteY0" fmla="*/ 0 h 6670783"/>
              <a:gd name="connsiteX1" fmla="*/ 4541513 w 4671573"/>
              <a:gd name="connsiteY1" fmla="*/ 1 h 6670783"/>
              <a:gd name="connsiteX2" fmla="*/ 4654145 w 4671573"/>
              <a:gd name="connsiteY2" fmla="*/ 112501 h 6670783"/>
              <a:gd name="connsiteX3" fmla="*/ 4671573 w 4671573"/>
              <a:gd name="connsiteY3" fmla="*/ 4186982 h 6670783"/>
              <a:gd name="connsiteX4" fmla="*/ 2127460 w 4671573"/>
              <a:gd name="connsiteY4" fmla="*/ 6669734 h 6670783"/>
              <a:gd name="connsiteX5" fmla="*/ 352202 w 4671573"/>
              <a:gd name="connsiteY5" fmla="*/ 6670783 h 6670783"/>
              <a:gd name="connsiteX6" fmla="*/ 0 w 4671573"/>
              <a:gd name="connsiteY6" fmla="*/ 6645876 h 6670783"/>
              <a:gd name="connsiteX7" fmla="*/ 1146865 w 4671573"/>
              <a:gd name="connsiteY7" fmla="*/ 4442862 h 6670783"/>
              <a:gd name="connsiteX8" fmla="*/ 1147232 w 4671573"/>
              <a:gd name="connsiteY8" fmla="*/ 0 h 6670783"/>
              <a:gd name="connsiteX0" fmla="*/ 1107647 w 4631988"/>
              <a:gd name="connsiteY0" fmla="*/ 0 h 6670783"/>
              <a:gd name="connsiteX1" fmla="*/ 4501928 w 4631988"/>
              <a:gd name="connsiteY1" fmla="*/ 1 h 6670783"/>
              <a:gd name="connsiteX2" fmla="*/ 4614560 w 4631988"/>
              <a:gd name="connsiteY2" fmla="*/ 112501 h 6670783"/>
              <a:gd name="connsiteX3" fmla="*/ 4631988 w 4631988"/>
              <a:gd name="connsiteY3" fmla="*/ 4186982 h 6670783"/>
              <a:gd name="connsiteX4" fmla="*/ 2087875 w 4631988"/>
              <a:gd name="connsiteY4" fmla="*/ 6669734 h 6670783"/>
              <a:gd name="connsiteX5" fmla="*/ 312617 w 4631988"/>
              <a:gd name="connsiteY5" fmla="*/ 6670783 h 6670783"/>
              <a:gd name="connsiteX6" fmla="*/ 0 w 4631988"/>
              <a:gd name="connsiteY6" fmla="*/ 6661710 h 6670783"/>
              <a:gd name="connsiteX7" fmla="*/ 1107280 w 4631988"/>
              <a:gd name="connsiteY7" fmla="*/ 4442862 h 6670783"/>
              <a:gd name="connsiteX8" fmla="*/ 1107647 w 4631988"/>
              <a:gd name="connsiteY8" fmla="*/ 0 h 6670783"/>
              <a:gd name="connsiteX0" fmla="*/ 1670461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70461 w 5194802"/>
              <a:gd name="connsiteY8" fmla="*/ 0 h 6670783"/>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107686 w 4632394"/>
              <a:gd name="connsiteY7" fmla="*/ 4442862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636367 w 5168625"/>
              <a:gd name="connsiteY0" fmla="*/ 0 h 6670783"/>
              <a:gd name="connsiteX1" fmla="*/ 5038565 w 5168625"/>
              <a:gd name="connsiteY1" fmla="*/ 1 h 6670783"/>
              <a:gd name="connsiteX2" fmla="*/ 5151197 w 5168625"/>
              <a:gd name="connsiteY2" fmla="*/ 112501 h 6670783"/>
              <a:gd name="connsiteX3" fmla="*/ 5168625 w 5168625"/>
              <a:gd name="connsiteY3" fmla="*/ 4186982 h 6670783"/>
              <a:gd name="connsiteX4" fmla="*/ 2624512 w 5168625"/>
              <a:gd name="connsiteY4" fmla="*/ 6669734 h 6670783"/>
              <a:gd name="connsiteX5" fmla="*/ 849254 w 5168625"/>
              <a:gd name="connsiteY5" fmla="*/ 6670783 h 6670783"/>
              <a:gd name="connsiteX6" fmla="*/ 536637 w 5168625"/>
              <a:gd name="connsiteY6" fmla="*/ 6661710 h 6670783"/>
              <a:gd name="connsiteX7" fmla="*/ 1636000 w 5168625"/>
              <a:gd name="connsiteY7" fmla="*/ 4438903 h 6670783"/>
              <a:gd name="connsiteX8" fmla="*/ 1636367 w 5168625"/>
              <a:gd name="connsiteY8" fmla="*/ 0 h 6670783"/>
              <a:gd name="connsiteX0" fmla="*/ 1134397 w 4666655"/>
              <a:gd name="connsiteY0" fmla="*/ 0 h 6670783"/>
              <a:gd name="connsiteX1" fmla="*/ 4536595 w 4666655"/>
              <a:gd name="connsiteY1" fmla="*/ 1 h 6670783"/>
              <a:gd name="connsiteX2" fmla="*/ 4649227 w 4666655"/>
              <a:gd name="connsiteY2" fmla="*/ 112501 h 6670783"/>
              <a:gd name="connsiteX3" fmla="*/ 4666655 w 4666655"/>
              <a:gd name="connsiteY3" fmla="*/ 4186982 h 6670783"/>
              <a:gd name="connsiteX4" fmla="*/ 2122542 w 4666655"/>
              <a:gd name="connsiteY4" fmla="*/ 6669734 h 6670783"/>
              <a:gd name="connsiteX5" fmla="*/ 347284 w 4666655"/>
              <a:gd name="connsiteY5" fmla="*/ 6670783 h 6670783"/>
              <a:gd name="connsiteX6" fmla="*/ 34667 w 4666655"/>
              <a:gd name="connsiteY6" fmla="*/ 6661710 h 6670783"/>
              <a:gd name="connsiteX7" fmla="*/ 1134030 w 4666655"/>
              <a:gd name="connsiteY7" fmla="*/ 4438903 h 6670783"/>
              <a:gd name="connsiteX8" fmla="*/ 1134397 w 4666655"/>
              <a:gd name="connsiteY8" fmla="*/ 0 h 6670783"/>
              <a:gd name="connsiteX0" fmla="*/ 1114918 w 4647176"/>
              <a:gd name="connsiteY0" fmla="*/ 0 h 6670783"/>
              <a:gd name="connsiteX1" fmla="*/ 4517116 w 4647176"/>
              <a:gd name="connsiteY1" fmla="*/ 1 h 6670783"/>
              <a:gd name="connsiteX2" fmla="*/ 4629748 w 4647176"/>
              <a:gd name="connsiteY2" fmla="*/ 112501 h 6670783"/>
              <a:gd name="connsiteX3" fmla="*/ 4647176 w 4647176"/>
              <a:gd name="connsiteY3" fmla="*/ 4186982 h 6670783"/>
              <a:gd name="connsiteX4" fmla="*/ 2103063 w 4647176"/>
              <a:gd name="connsiteY4" fmla="*/ 6669734 h 6670783"/>
              <a:gd name="connsiteX5" fmla="*/ 921572 w 4647176"/>
              <a:gd name="connsiteY5" fmla="*/ 6670783 h 6670783"/>
              <a:gd name="connsiteX6" fmla="*/ 15188 w 4647176"/>
              <a:gd name="connsiteY6" fmla="*/ 6661710 h 6670783"/>
              <a:gd name="connsiteX7" fmla="*/ 1114551 w 4647176"/>
              <a:gd name="connsiteY7" fmla="*/ 4438903 h 6670783"/>
              <a:gd name="connsiteX8" fmla="*/ 1114918 w 4647176"/>
              <a:gd name="connsiteY8" fmla="*/ 0 h 6670783"/>
              <a:gd name="connsiteX0" fmla="*/ 870250 w 4402508"/>
              <a:gd name="connsiteY0" fmla="*/ 0 h 6670783"/>
              <a:gd name="connsiteX1" fmla="*/ 4272448 w 4402508"/>
              <a:gd name="connsiteY1" fmla="*/ 1 h 6670783"/>
              <a:gd name="connsiteX2" fmla="*/ 4385080 w 4402508"/>
              <a:gd name="connsiteY2" fmla="*/ 112501 h 6670783"/>
              <a:gd name="connsiteX3" fmla="*/ 4402508 w 4402508"/>
              <a:gd name="connsiteY3" fmla="*/ 4186982 h 6670783"/>
              <a:gd name="connsiteX4" fmla="*/ 1858395 w 4402508"/>
              <a:gd name="connsiteY4" fmla="*/ 6669734 h 6670783"/>
              <a:gd name="connsiteX5" fmla="*/ 676904 w 4402508"/>
              <a:gd name="connsiteY5" fmla="*/ 6670783 h 6670783"/>
              <a:gd name="connsiteX6" fmla="*/ 19902 w 4402508"/>
              <a:gd name="connsiteY6" fmla="*/ 6665669 h 6670783"/>
              <a:gd name="connsiteX7" fmla="*/ 869883 w 4402508"/>
              <a:gd name="connsiteY7" fmla="*/ 4438903 h 6670783"/>
              <a:gd name="connsiteX8" fmla="*/ 870250 w 4402508"/>
              <a:gd name="connsiteY8" fmla="*/ 0 h 6670783"/>
              <a:gd name="connsiteX0" fmla="*/ 1221304 w 4753562"/>
              <a:gd name="connsiteY0" fmla="*/ 0 h 6670783"/>
              <a:gd name="connsiteX1" fmla="*/ 4623502 w 4753562"/>
              <a:gd name="connsiteY1" fmla="*/ 1 h 6670783"/>
              <a:gd name="connsiteX2" fmla="*/ 4736134 w 4753562"/>
              <a:gd name="connsiteY2" fmla="*/ 112501 h 6670783"/>
              <a:gd name="connsiteX3" fmla="*/ 4753562 w 4753562"/>
              <a:gd name="connsiteY3" fmla="*/ 4186982 h 6670783"/>
              <a:gd name="connsiteX4" fmla="*/ 2209449 w 4753562"/>
              <a:gd name="connsiteY4" fmla="*/ 6669734 h 6670783"/>
              <a:gd name="connsiteX5" fmla="*/ 1027958 w 4753562"/>
              <a:gd name="connsiteY5" fmla="*/ 6670783 h 6670783"/>
              <a:gd name="connsiteX6" fmla="*/ 370956 w 4753562"/>
              <a:gd name="connsiteY6" fmla="*/ 6665669 h 6670783"/>
              <a:gd name="connsiteX7" fmla="*/ 1220937 w 4753562"/>
              <a:gd name="connsiteY7" fmla="*/ 4438903 h 6670783"/>
              <a:gd name="connsiteX8" fmla="*/ 1221304 w 4753562"/>
              <a:gd name="connsiteY8" fmla="*/ 0 h 6670783"/>
              <a:gd name="connsiteX0" fmla="*/ 1231293 w 4763551"/>
              <a:gd name="connsiteY0" fmla="*/ 0 h 6670783"/>
              <a:gd name="connsiteX1" fmla="*/ 4633491 w 4763551"/>
              <a:gd name="connsiteY1" fmla="*/ 1 h 6670783"/>
              <a:gd name="connsiteX2" fmla="*/ 4746123 w 4763551"/>
              <a:gd name="connsiteY2" fmla="*/ 112501 h 6670783"/>
              <a:gd name="connsiteX3" fmla="*/ 4763551 w 4763551"/>
              <a:gd name="connsiteY3" fmla="*/ 4186982 h 6670783"/>
              <a:gd name="connsiteX4" fmla="*/ 2219438 w 4763551"/>
              <a:gd name="connsiteY4" fmla="*/ 6669734 h 6670783"/>
              <a:gd name="connsiteX5" fmla="*/ 1037947 w 4763551"/>
              <a:gd name="connsiteY5" fmla="*/ 6670783 h 6670783"/>
              <a:gd name="connsiteX6" fmla="*/ 380945 w 4763551"/>
              <a:gd name="connsiteY6" fmla="*/ 6665669 h 6670783"/>
              <a:gd name="connsiteX7" fmla="*/ 1230926 w 4763551"/>
              <a:gd name="connsiteY7" fmla="*/ 4438903 h 6670783"/>
              <a:gd name="connsiteX8" fmla="*/ 1231293 w 4763551"/>
              <a:gd name="connsiteY8" fmla="*/ 0 h 6670783"/>
              <a:gd name="connsiteX0" fmla="*/ 1231293 w 4763551"/>
              <a:gd name="connsiteY0" fmla="*/ 0 h 6670783"/>
              <a:gd name="connsiteX1" fmla="*/ 4633491 w 4763551"/>
              <a:gd name="connsiteY1" fmla="*/ 1 h 6670783"/>
              <a:gd name="connsiteX2" fmla="*/ 4746123 w 4763551"/>
              <a:gd name="connsiteY2" fmla="*/ 112501 h 6670783"/>
              <a:gd name="connsiteX3" fmla="*/ 4763551 w 4763551"/>
              <a:gd name="connsiteY3" fmla="*/ 4186982 h 6670783"/>
              <a:gd name="connsiteX4" fmla="*/ 2219438 w 4763551"/>
              <a:gd name="connsiteY4" fmla="*/ 6669734 h 6670783"/>
              <a:gd name="connsiteX5" fmla="*/ 1037947 w 4763551"/>
              <a:gd name="connsiteY5" fmla="*/ 6670783 h 6670783"/>
              <a:gd name="connsiteX6" fmla="*/ 380945 w 4763551"/>
              <a:gd name="connsiteY6" fmla="*/ 6665669 h 6670783"/>
              <a:gd name="connsiteX7" fmla="*/ 1230926 w 4763551"/>
              <a:gd name="connsiteY7" fmla="*/ 4438903 h 6670783"/>
              <a:gd name="connsiteX8" fmla="*/ 1231293 w 4763551"/>
              <a:gd name="connsiteY8" fmla="*/ 0 h 6670783"/>
              <a:gd name="connsiteX0" fmla="*/ 852856 w 4385114"/>
              <a:gd name="connsiteY0" fmla="*/ 0 h 6831650"/>
              <a:gd name="connsiteX1" fmla="*/ 4255054 w 4385114"/>
              <a:gd name="connsiteY1" fmla="*/ 1 h 6831650"/>
              <a:gd name="connsiteX2" fmla="*/ 4367686 w 4385114"/>
              <a:gd name="connsiteY2" fmla="*/ 112501 h 6831650"/>
              <a:gd name="connsiteX3" fmla="*/ 4385114 w 4385114"/>
              <a:gd name="connsiteY3" fmla="*/ 4186982 h 6831650"/>
              <a:gd name="connsiteX4" fmla="*/ 1841001 w 4385114"/>
              <a:gd name="connsiteY4" fmla="*/ 6669734 h 6831650"/>
              <a:gd name="connsiteX5" fmla="*/ 1189942 w 4385114"/>
              <a:gd name="connsiteY5" fmla="*/ 6670783 h 6831650"/>
              <a:gd name="connsiteX6" fmla="*/ 2508 w 4385114"/>
              <a:gd name="connsiteY6" fmla="*/ 6665669 h 6831650"/>
              <a:gd name="connsiteX7" fmla="*/ 852489 w 4385114"/>
              <a:gd name="connsiteY7" fmla="*/ 4438903 h 6831650"/>
              <a:gd name="connsiteX8" fmla="*/ 852856 w 4385114"/>
              <a:gd name="connsiteY8" fmla="*/ 0 h 6831650"/>
              <a:gd name="connsiteX0" fmla="*/ 852856 w 4385114"/>
              <a:gd name="connsiteY0" fmla="*/ 0 h 6830767"/>
              <a:gd name="connsiteX1" fmla="*/ 4255054 w 4385114"/>
              <a:gd name="connsiteY1" fmla="*/ 1 h 6830767"/>
              <a:gd name="connsiteX2" fmla="*/ 4367686 w 4385114"/>
              <a:gd name="connsiteY2" fmla="*/ 112501 h 6830767"/>
              <a:gd name="connsiteX3" fmla="*/ 4385114 w 4385114"/>
              <a:gd name="connsiteY3" fmla="*/ 4186982 h 6830767"/>
              <a:gd name="connsiteX4" fmla="*/ 1841001 w 4385114"/>
              <a:gd name="connsiteY4" fmla="*/ 6669734 h 6830767"/>
              <a:gd name="connsiteX5" fmla="*/ 1189942 w 4385114"/>
              <a:gd name="connsiteY5" fmla="*/ 6670783 h 6830767"/>
              <a:gd name="connsiteX6" fmla="*/ 2508 w 4385114"/>
              <a:gd name="connsiteY6" fmla="*/ 6665669 h 6830767"/>
              <a:gd name="connsiteX7" fmla="*/ 852489 w 4385114"/>
              <a:gd name="connsiteY7" fmla="*/ 4438903 h 6830767"/>
              <a:gd name="connsiteX8" fmla="*/ 852856 w 4385114"/>
              <a:gd name="connsiteY8" fmla="*/ 0 h 6830767"/>
              <a:gd name="connsiteX0" fmla="*/ 852856 w 4385114"/>
              <a:gd name="connsiteY0" fmla="*/ 0 h 6670783"/>
              <a:gd name="connsiteX1" fmla="*/ 4255054 w 4385114"/>
              <a:gd name="connsiteY1" fmla="*/ 1 h 6670783"/>
              <a:gd name="connsiteX2" fmla="*/ 4367686 w 4385114"/>
              <a:gd name="connsiteY2" fmla="*/ 112501 h 6670783"/>
              <a:gd name="connsiteX3" fmla="*/ 4385114 w 4385114"/>
              <a:gd name="connsiteY3" fmla="*/ 4186982 h 6670783"/>
              <a:gd name="connsiteX4" fmla="*/ 1841001 w 4385114"/>
              <a:gd name="connsiteY4" fmla="*/ 6669734 h 6670783"/>
              <a:gd name="connsiteX5" fmla="*/ 1189942 w 4385114"/>
              <a:gd name="connsiteY5" fmla="*/ 6670783 h 6670783"/>
              <a:gd name="connsiteX6" fmla="*/ 2508 w 4385114"/>
              <a:gd name="connsiteY6" fmla="*/ 6665669 h 6670783"/>
              <a:gd name="connsiteX7" fmla="*/ 852489 w 4385114"/>
              <a:gd name="connsiteY7" fmla="*/ 4438903 h 6670783"/>
              <a:gd name="connsiteX8" fmla="*/ 852856 w 4385114"/>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49981 w 4382606"/>
              <a:gd name="connsiteY7" fmla="*/ 4438903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424555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424555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871859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871859 h 6670783"/>
              <a:gd name="connsiteX8" fmla="*/ 850348 w 4382606"/>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606" h="6670783">
                <a:moveTo>
                  <a:pt x="850348" y="0"/>
                </a:moveTo>
                <a:lnTo>
                  <a:pt x="4252546" y="1"/>
                </a:lnTo>
                <a:cubicBezTo>
                  <a:pt x="4314751" y="1"/>
                  <a:pt x="4365178" y="50369"/>
                  <a:pt x="4365178" y="112501"/>
                </a:cubicBezTo>
                <a:cubicBezTo>
                  <a:pt x="4370988" y="1470662"/>
                  <a:pt x="4381688" y="3000814"/>
                  <a:pt x="4382606" y="4186982"/>
                </a:cubicBezTo>
                <a:cubicBezTo>
                  <a:pt x="4327252" y="5228172"/>
                  <a:pt x="3587142" y="6672886"/>
                  <a:pt x="1838493" y="6669734"/>
                </a:cubicBezTo>
                <a:lnTo>
                  <a:pt x="1187434" y="6670783"/>
                </a:lnTo>
                <a:cubicBezTo>
                  <a:pt x="849680" y="6663801"/>
                  <a:pt x="479795" y="6661597"/>
                  <a:pt x="0" y="6665669"/>
                </a:cubicBezTo>
                <a:cubicBezTo>
                  <a:pt x="838366" y="6657866"/>
                  <a:pt x="848211" y="6041514"/>
                  <a:pt x="853939" y="5871859"/>
                </a:cubicBezTo>
                <a:cubicBezTo>
                  <a:pt x="859667" y="5702204"/>
                  <a:pt x="843956" y="1016091"/>
                  <a:pt x="850348" y="0"/>
                </a:cubicBezTo>
                <a:close/>
              </a:path>
            </a:pathLst>
          </a:custGeom>
          <a:noFill/>
        </p:spPr>
      </p:pic>
      <p:sp>
        <p:nvSpPr>
          <p:cNvPr id="7" name="TextBox 6">
            <a:extLst>
              <a:ext uri="{FF2B5EF4-FFF2-40B4-BE49-F238E27FC236}">
                <a16:creationId xmlns:a16="http://schemas.microsoft.com/office/drawing/2014/main" id="{C0E6D228-DA3D-3824-4E04-B7A5D8BA301F}"/>
              </a:ext>
            </a:extLst>
          </p:cNvPr>
          <p:cNvSpPr txBox="1"/>
          <p:nvPr/>
        </p:nvSpPr>
        <p:spPr>
          <a:xfrm>
            <a:off x="4629152" y="1681163"/>
            <a:ext cx="3887391" cy="823912"/>
          </a:xfrm>
          <a:prstGeom prst="rect">
            <a:avLst/>
          </a:prstGeom>
        </p:spPr>
        <p:txBody>
          <a:bodyPr anchor="b">
            <a:normAutofit/>
          </a:bodyPr>
          <a:lstStyle/>
          <a:p>
            <a:pPr defTabSz="914377">
              <a:lnSpc>
                <a:spcPct val="90000"/>
              </a:lnSpc>
              <a:spcBef>
                <a:spcPts val="1000"/>
              </a:spcBef>
            </a:pPr>
            <a:endParaRPr lang="en-GB" sz="2400" b="1" kern="1200">
              <a:latin typeface="+mn-lt"/>
              <a:ea typeface="+mn-ea"/>
              <a:cs typeface="+mn-cs"/>
            </a:endParaRPr>
          </a:p>
        </p:txBody>
      </p:sp>
    </p:spTree>
    <p:extLst>
      <p:ext uri="{BB962C8B-B14F-4D97-AF65-F5344CB8AC3E}">
        <p14:creationId xmlns:p14="http://schemas.microsoft.com/office/powerpoint/2010/main" val="3703144502"/>
      </p:ext>
    </p:extLst>
  </p:cSld>
  <p:clrMapOvr>
    <a:masterClrMapping/>
  </p:clrMapOvr>
</p:sld>
</file>

<file path=ppt/theme/theme1.xml><?xml version="1.0" encoding="utf-8"?>
<a:theme xmlns:a="http://schemas.openxmlformats.org/drawingml/2006/main" name="Office Theme">
  <a:themeElements>
    <a:clrScheme name="W&amp;FC colours">
      <a:dk1>
        <a:srgbClr val="35343E"/>
      </a:dk1>
      <a:lt1>
        <a:srgbClr val="F7F7F8"/>
      </a:lt1>
      <a:dk2>
        <a:srgbClr val="5C6072"/>
      </a:dk2>
      <a:lt2>
        <a:srgbClr val="FFFFFF"/>
      </a:lt2>
      <a:accent1>
        <a:srgbClr val="26A699"/>
      </a:accent1>
      <a:accent2>
        <a:srgbClr val="F4B61A"/>
      </a:accent2>
      <a:accent3>
        <a:srgbClr val="A5A5A5"/>
      </a:accent3>
      <a:accent4>
        <a:srgbClr val="E56D25"/>
      </a:accent4>
      <a:accent5>
        <a:srgbClr val="3083C5"/>
      </a:accent5>
      <a:accent6>
        <a:srgbClr val="D84D94"/>
      </a:accent6>
      <a:hlink>
        <a:srgbClr val="21A699"/>
      </a:hlink>
      <a:folHlink>
        <a:srgbClr val="1F84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83125E-C3D4-484E-B5BA-CFEA058ED413}" vid="{04E882F3-4EB6-465D-A5D3-AD78835C8F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f86afa-1579-452e-85e1-62b24d9e9019" xsi:nil="true"/>
    <lcf76f155ced4ddcb4097134ff3c332f xmlns="88bcdf16-7bb2-469e-991f-cef3292c124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50DD6846AFE40913DE6E9D2F8B29A" ma:contentTypeVersion="14" ma:contentTypeDescription="Create a new document." ma:contentTypeScope="" ma:versionID="4704e265d4550159b5f2158ef3988e28">
  <xsd:schema xmlns:xsd="http://www.w3.org/2001/XMLSchema" xmlns:xs="http://www.w3.org/2001/XMLSchema" xmlns:p="http://schemas.microsoft.com/office/2006/metadata/properties" xmlns:ns2="88bcdf16-7bb2-469e-991f-cef3292c1243" xmlns:ns3="9cf86afa-1579-452e-85e1-62b24d9e9019" targetNamespace="http://schemas.microsoft.com/office/2006/metadata/properties" ma:root="true" ma:fieldsID="530842efaee0ea741f54cc2bf1d9350a" ns2:_="" ns3:_="">
    <xsd:import namespace="88bcdf16-7bb2-469e-991f-cef3292c1243"/>
    <xsd:import namespace="9cf86afa-1579-452e-85e1-62b24d9e901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cdf16-7bb2-469e-991f-cef3292c1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86afa-1579-452e-85e1-62b24d9e901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32e9c06-0746-4de6-b55a-cd8fa51f88a5}" ma:internalName="TaxCatchAll" ma:showField="CatchAllData" ma:web="9cf86afa-1579-452e-85e1-62b24d9e901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FD248-FCC1-481A-96A2-9349620E3084}">
  <ds:schemaRefs>
    <ds:schemaRef ds:uri="http://schemas.microsoft.com/office/2006/metadata/properties"/>
    <ds:schemaRef ds:uri="http://schemas.microsoft.com/office/infopath/2007/PartnerControls"/>
    <ds:schemaRef ds:uri="9cf86afa-1579-452e-85e1-62b24d9e9019"/>
    <ds:schemaRef ds:uri="88bcdf16-7bb2-469e-991f-cef3292c1243"/>
  </ds:schemaRefs>
</ds:datastoreItem>
</file>

<file path=customXml/itemProps2.xml><?xml version="1.0" encoding="utf-8"?>
<ds:datastoreItem xmlns:ds="http://schemas.openxmlformats.org/officeDocument/2006/customXml" ds:itemID="{4C529A5F-5139-4E6A-B415-25216D733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cdf16-7bb2-469e-991f-cef3292c1243"/>
    <ds:schemaRef ds:uri="9cf86afa-1579-452e-85e1-62b24d9e9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6E7E0-74C8-40FA-B525-9D7F30542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W&amp;FC PP3 4-3</Template>
  <TotalTime>495</TotalTime>
  <Words>1530</Words>
  <Application>Microsoft Office PowerPoint</Application>
  <PresentationFormat>On-screen Show (4:3)</PresentationFormat>
  <Paragraphs>151</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Wingdings</vt:lpstr>
      <vt:lpstr>Office Theme</vt:lpstr>
      <vt:lpstr>Abuse at work  is not ok!</vt:lpstr>
      <vt:lpstr>Sharon McCubbin Senior Health, Safety and Wellbeing Manager, Corporate Health and Safety </vt:lpstr>
      <vt:lpstr>The HSE reports in 2023/24 there were 642,000 incidents of violence at work.   These comprised 290,000 assaults (of which 35% resulted in physical injury) and 352,000 threats.   Highest risk occupations are those in front facing enforcement, health, social care and public service roles.</vt:lpstr>
      <vt:lpstr>Offender/ Victim Statistics</vt:lpstr>
      <vt:lpstr>Responsibilities and key steps to reduce risks</vt:lpstr>
      <vt:lpstr>More information</vt:lpstr>
      <vt:lpstr>Leona Noble Service Manager, Customer Services </vt:lpstr>
      <vt:lpstr>Customer Charter</vt:lpstr>
      <vt:lpstr>Trauma Informed Practice </vt:lpstr>
      <vt:lpstr>PowerPoint Presentation</vt:lpstr>
      <vt:lpstr>Customer Services are leading by example… </vt:lpstr>
      <vt:lpstr>How Staff Can Get Involved </vt:lpstr>
      <vt:lpstr>Complaints and Unreasonable Customer Policy</vt:lpstr>
      <vt:lpstr>Customer Service training</vt:lpstr>
      <vt:lpstr>Managing challenging behaviour (scenario)</vt:lpstr>
      <vt:lpstr>Scenario Part 1 – Traffic Enforcement:   Initial encounter    </vt:lpstr>
      <vt:lpstr>Scenario Part 2  </vt:lpstr>
      <vt:lpstr>Scenario Part 1 Questions:</vt:lpstr>
      <vt:lpstr>PowerPoint Presentation</vt:lpstr>
      <vt:lpstr>Thank you</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McCubbin, Sharon J</dc:creator>
  <cp:lastModifiedBy>Helliwell, David</cp:lastModifiedBy>
  <cp:revision>15</cp:revision>
  <dcterms:created xsi:type="dcterms:W3CDTF">2025-06-05T12:40:52Z</dcterms:created>
  <dcterms:modified xsi:type="dcterms:W3CDTF">2025-06-16T13:16:51Z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0x0101005F050DD6846AFE40913DE6E9D2F8B29A</vt:lpwstr>
  </property>
</Properties>
</file>