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Lst>
  <p:notesMasterIdLst>
    <p:notesMasterId r:id="rId34"/>
  </p:notesMasterIdLst>
  <p:sldIdLst>
    <p:sldId id="2147471545" r:id="rId6"/>
    <p:sldId id="2147471570" r:id="rId7"/>
    <p:sldId id="2147471556" r:id="rId8"/>
    <p:sldId id="342" r:id="rId9"/>
    <p:sldId id="2147471546" r:id="rId10"/>
    <p:sldId id="2147471571" r:id="rId11"/>
    <p:sldId id="2147471578" r:id="rId12"/>
    <p:sldId id="2147471579" r:id="rId13"/>
    <p:sldId id="2147471552" r:id="rId14"/>
    <p:sldId id="2147471555" r:id="rId15"/>
    <p:sldId id="2147471561" r:id="rId16"/>
    <p:sldId id="2147471562" r:id="rId17"/>
    <p:sldId id="2147471566" r:id="rId18"/>
    <p:sldId id="2147471567" r:id="rId19"/>
    <p:sldId id="2147471575" r:id="rId20"/>
    <p:sldId id="2147471580" r:id="rId21"/>
    <p:sldId id="2147471581" r:id="rId22"/>
    <p:sldId id="2147471582" r:id="rId23"/>
    <p:sldId id="2147471548" r:id="rId24"/>
    <p:sldId id="2147471550" r:id="rId25"/>
    <p:sldId id="2147471547" r:id="rId26"/>
    <p:sldId id="2147471583" r:id="rId27"/>
    <p:sldId id="2147471572" r:id="rId28"/>
    <p:sldId id="2147471584" r:id="rId29"/>
    <p:sldId id="2147471585" r:id="rId30"/>
    <p:sldId id="2147471586" r:id="rId31"/>
    <p:sldId id="2147471587" r:id="rId32"/>
    <p:sldId id="21474715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51DBC4-FA31-44D9-A17B-F8C31025CC60}">
          <p14:sldIdLst>
            <p14:sldId id="2147471545"/>
            <p14:sldId id="2147471570"/>
            <p14:sldId id="2147471556"/>
            <p14:sldId id="342"/>
            <p14:sldId id="2147471546"/>
            <p14:sldId id="2147471571"/>
            <p14:sldId id="2147471578"/>
            <p14:sldId id="2147471579"/>
            <p14:sldId id="2147471552"/>
            <p14:sldId id="2147471555"/>
            <p14:sldId id="2147471561"/>
            <p14:sldId id="2147471562"/>
            <p14:sldId id="2147471566"/>
            <p14:sldId id="2147471567"/>
            <p14:sldId id="2147471575"/>
            <p14:sldId id="2147471580"/>
            <p14:sldId id="2147471581"/>
            <p14:sldId id="2147471582"/>
            <p14:sldId id="2147471548"/>
            <p14:sldId id="2147471550"/>
            <p14:sldId id="2147471547"/>
            <p14:sldId id="2147471583"/>
            <p14:sldId id="2147471572"/>
            <p14:sldId id="2147471584"/>
            <p14:sldId id="2147471585"/>
            <p14:sldId id="2147471586"/>
            <p14:sldId id="2147471587"/>
            <p14:sldId id="21474715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FD7105-5A10-1212-B405-CECF5EA166A5}" name="Cairns, Catriona" initials="CC" userId="S::Catriona.Cairns@kpmg.co.uk::eb3a156c-80fb-435e-a481-e1a8c49ea8b8" providerId="AD"/>
  <p188:author id="{47DDD71A-AEDD-1B50-36EF-77DDF47AD8B9}" name="Cairns, Catriona" initials="CC" userId="S::catriona.cairns@kpmg.co.uk::eb3a156c-80fb-435e-a481-e1a8c49ea8b8" providerId="AD"/>
  <p188:author id="{CB22062D-34E5-A3FE-BF1F-4168A1E19481}" name="Cox, Charlie" initials="CC" userId="S::Charlie.Cox@kpmg.co.uk::a6dcde66-2b9c-4b00-a3bb-0c47c99adadb" providerId="AD"/>
  <p188:author id="{B0AF6E2F-9215-FA28-02CA-E8EC34BD159C}" name="Tibbs, Rebecca" initials="TR" userId="Tibbs, Rebecca" providerId="None"/>
  <p188:author id="{631B9848-FEC9-B430-3AB6-25265C0B6B8C}" name="Hamilton, William" initials="HW" userId="S::william.hamilton@kpmg.co.uk::34aad209-9152-4da8-815b-e4a29298e32a" providerId="AD"/>
  <p188:author id="{60A57C6D-D923-F98A-79B8-FADE6E33FDB1}" name="Cox, Georgina" initials="CG" userId="Cox, Georgina" providerId="None"/>
  <p188:author id="{78CCF182-2D36-4FFD-61E4-EE5BF4C96053}" name="Bangi, Hafsah" initials="BH" userId="S::Hafsah.Bangi@kpmg.co.uk::2106c25e-f75c-41aa-917d-131430d028aa" providerId="AD"/>
  <p188:author id="{8E28DEC1-011E-8967-6DD5-4B2158FCB199}" name="Teubner, Abigail" initials="TA" userId="S::Abigail.Teubner@kpmg.co.uk::09f63d86-621b-43bf-bc5e-82492d983678" providerId="AD"/>
  <p188:author id="{9156C8C2-7B48-5C6E-16F3-76743BEBA488}" name="Orchard, Jordan" initials="OJ" userId="S::Jordan.Orchard@kpmg.co.uk::fe8482cd-e739-4091-a13e-b9b14d213ad7" providerId="AD"/>
  <p188:author id="{11D097E6-6241-4CCB-5C46-CC19FA9B405C}" name="Hamilton, William" initials="HW" userId="S::William.Hamilton@KPMG.co.uk::34aad209-9152-4da8-815b-e4a29298e3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D94"/>
    <a:srgbClr val="000000"/>
    <a:srgbClr val="FF8181"/>
    <a:srgbClr val="E7752F"/>
    <a:srgbClr val="E56D25"/>
    <a:srgbClr val="23A79C"/>
    <a:srgbClr val="F7DBEA"/>
    <a:srgbClr val="EFB8D4"/>
    <a:srgbClr val="9077B8"/>
    <a:srgbClr val="2F84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738"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uda, Stefan S" userId="27d2eb55-9bee-4248-aad9-ca128e272683" providerId="ADAL" clId="{8AF0941A-1F2F-4C7B-8665-FCB57B6D201E}"/>
    <pc:docChg chg="delSld modSection">
      <pc:chgData name="Sabuda, Stefan S" userId="27d2eb55-9bee-4248-aad9-ca128e272683" providerId="ADAL" clId="{8AF0941A-1F2F-4C7B-8665-FCB57B6D201E}" dt="2025-06-16T20:30:45.892" v="1" actId="2696"/>
      <pc:docMkLst>
        <pc:docMk/>
      </pc:docMkLst>
      <pc:sldChg chg="del">
        <pc:chgData name="Sabuda, Stefan S" userId="27d2eb55-9bee-4248-aad9-ca128e272683" providerId="ADAL" clId="{8AF0941A-1F2F-4C7B-8665-FCB57B6D201E}" dt="2025-06-16T20:30:43.742" v="0" actId="2696"/>
        <pc:sldMkLst>
          <pc:docMk/>
          <pc:sldMk cId="1006971277" sldId="2147471553"/>
        </pc:sldMkLst>
      </pc:sldChg>
      <pc:sldChg chg="del">
        <pc:chgData name="Sabuda, Stefan S" userId="27d2eb55-9bee-4248-aad9-ca128e272683" providerId="ADAL" clId="{8AF0941A-1F2F-4C7B-8665-FCB57B6D201E}" dt="2025-06-16T20:30:45.892" v="1" actId="2696"/>
        <pc:sldMkLst>
          <pc:docMk/>
          <pc:sldMk cId="788461619" sldId="214747156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ata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AB578-F1B8-48B1-9E20-3F2ADDEB6BC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D725698-D821-4CDB-83FA-53D440B93BD3}">
      <dgm:prSet/>
      <dgm:spPr/>
      <dgm:t>
        <a:bodyPr/>
        <a:lstStyle/>
        <a:p>
          <a:r>
            <a:rPr lang="en-GB" b="0" i="0"/>
            <a:t>Standardise our ICT tools and interfaces to provide a consistent and intuitive ICT experience for all users.</a:t>
          </a:r>
          <a:endParaRPr lang="en-US"/>
        </a:p>
      </dgm:t>
    </dgm:pt>
    <dgm:pt modelId="{BCADE014-FFCD-4BE1-9261-A869A60D1577}" type="parTrans" cxnId="{9753B90B-7C82-4621-89BA-7D1813FB879E}">
      <dgm:prSet/>
      <dgm:spPr/>
      <dgm:t>
        <a:bodyPr/>
        <a:lstStyle/>
        <a:p>
          <a:endParaRPr lang="en-US"/>
        </a:p>
      </dgm:t>
    </dgm:pt>
    <dgm:pt modelId="{E43D0E4F-702E-4C89-8FAE-A29FAF1AD93F}" type="sibTrans" cxnId="{9753B90B-7C82-4621-89BA-7D1813FB879E}">
      <dgm:prSet phldrT="01" phldr="0"/>
      <dgm:spPr/>
      <dgm:t>
        <a:bodyPr/>
        <a:lstStyle/>
        <a:p>
          <a:endParaRPr lang="en-US"/>
        </a:p>
      </dgm:t>
    </dgm:pt>
    <dgm:pt modelId="{781E462B-BAEF-44FC-AAC7-56B05418ECDD}">
      <dgm:prSet/>
      <dgm:spPr/>
      <dgm:t>
        <a:bodyPr/>
        <a:lstStyle/>
        <a:p>
          <a:r>
            <a:rPr lang="en-GB" b="0" i="0"/>
            <a:t>Progress the development of our ICT infrastructure into a single, robust, and scalable system</a:t>
          </a:r>
          <a:endParaRPr lang="en-US"/>
        </a:p>
      </dgm:t>
    </dgm:pt>
    <dgm:pt modelId="{643A0021-6950-4F0F-8F24-4DD35DA6AC94}" type="parTrans" cxnId="{48EE8405-6966-4202-AF9F-89E914EED33B}">
      <dgm:prSet/>
      <dgm:spPr/>
      <dgm:t>
        <a:bodyPr/>
        <a:lstStyle/>
        <a:p>
          <a:endParaRPr lang="en-US"/>
        </a:p>
      </dgm:t>
    </dgm:pt>
    <dgm:pt modelId="{15971B5A-744D-4EDD-897F-2B92C4B435FA}" type="sibTrans" cxnId="{48EE8405-6966-4202-AF9F-89E914EED33B}">
      <dgm:prSet phldrT="02" phldr="0"/>
      <dgm:spPr/>
      <dgm:t>
        <a:bodyPr/>
        <a:lstStyle/>
        <a:p>
          <a:endParaRPr lang="en-US"/>
        </a:p>
      </dgm:t>
    </dgm:pt>
    <dgm:pt modelId="{DCE2517A-F1E5-483B-AA52-88AED3BA804B}">
      <dgm:prSet/>
      <dgm:spPr/>
      <dgm:t>
        <a:bodyPr/>
        <a:lstStyle/>
        <a:p>
          <a:r>
            <a:rPr lang="en-GB" b="0" i="0"/>
            <a:t>Prioritise the development and implementation of business systems that are critical to our organisation’s strategic goals. </a:t>
          </a:r>
          <a:endParaRPr lang="en-US"/>
        </a:p>
      </dgm:t>
    </dgm:pt>
    <dgm:pt modelId="{692E2E18-F5DA-4812-861F-B810BE8583FE}" type="parTrans" cxnId="{560C0A8E-42AF-45C6-BB70-C1777D10B32B}">
      <dgm:prSet/>
      <dgm:spPr/>
      <dgm:t>
        <a:bodyPr/>
        <a:lstStyle/>
        <a:p>
          <a:endParaRPr lang="en-US"/>
        </a:p>
      </dgm:t>
    </dgm:pt>
    <dgm:pt modelId="{26579FEC-2C66-4D5E-9446-47C1F7FE41F8}" type="sibTrans" cxnId="{560C0A8E-42AF-45C6-BB70-C1777D10B32B}">
      <dgm:prSet phldrT="03" phldr="0"/>
      <dgm:spPr/>
      <dgm:t>
        <a:bodyPr/>
        <a:lstStyle/>
        <a:p>
          <a:endParaRPr lang="en-US"/>
        </a:p>
      </dgm:t>
    </dgm:pt>
    <dgm:pt modelId="{D078D110-3D65-48F5-B55B-2B6B038AEDFA}" type="pres">
      <dgm:prSet presAssocID="{BF2AB578-F1B8-48B1-9E20-3F2ADDEB6BCA}" presName="root" presStyleCnt="0">
        <dgm:presLayoutVars>
          <dgm:dir/>
          <dgm:resizeHandles val="exact"/>
        </dgm:presLayoutVars>
      </dgm:prSet>
      <dgm:spPr/>
    </dgm:pt>
    <dgm:pt modelId="{17FEE639-0742-4929-A308-E11F8944F8BD}" type="pres">
      <dgm:prSet presAssocID="{9D725698-D821-4CDB-83FA-53D440B93BD3}" presName="compNode" presStyleCnt="0"/>
      <dgm:spPr/>
    </dgm:pt>
    <dgm:pt modelId="{DFBB8FAC-9808-4098-B049-2B621EF6DAE6}" type="pres">
      <dgm:prSet presAssocID="{9D725698-D821-4CDB-83FA-53D440B93BD3}" presName="bgRect" presStyleLbl="bgShp" presStyleIdx="0" presStyleCnt="3"/>
      <dgm:spPr/>
    </dgm:pt>
    <dgm:pt modelId="{1ADCF89D-EEBA-455A-81B3-D1912BFEACF0}" type="pres">
      <dgm:prSet presAssocID="{9D725698-D821-4CDB-83FA-53D440B93B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ACC88078-5A8C-475D-AEC2-B4FCBC8315A8}" type="pres">
      <dgm:prSet presAssocID="{9D725698-D821-4CDB-83FA-53D440B93BD3}" presName="spaceRect" presStyleCnt="0"/>
      <dgm:spPr/>
    </dgm:pt>
    <dgm:pt modelId="{F707AC53-A2EF-4F4F-A43F-FA50EC831BC6}" type="pres">
      <dgm:prSet presAssocID="{9D725698-D821-4CDB-83FA-53D440B93BD3}" presName="parTx" presStyleLbl="revTx" presStyleIdx="0" presStyleCnt="3">
        <dgm:presLayoutVars>
          <dgm:chMax val="0"/>
          <dgm:chPref val="0"/>
        </dgm:presLayoutVars>
      </dgm:prSet>
      <dgm:spPr/>
    </dgm:pt>
    <dgm:pt modelId="{D0D1907E-F793-4133-8971-CC191989B9B2}" type="pres">
      <dgm:prSet presAssocID="{E43D0E4F-702E-4C89-8FAE-A29FAF1AD93F}" presName="sibTrans" presStyleCnt="0"/>
      <dgm:spPr/>
    </dgm:pt>
    <dgm:pt modelId="{1F6B14BB-FCB6-4202-B186-0394E1FB146C}" type="pres">
      <dgm:prSet presAssocID="{781E462B-BAEF-44FC-AAC7-56B05418ECDD}" presName="compNode" presStyleCnt="0"/>
      <dgm:spPr/>
    </dgm:pt>
    <dgm:pt modelId="{67E8704C-F585-43D7-9E84-CDC33C60236D}" type="pres">
      <dgm:prSet presAssocID="{781E462B-BAEF-44FC-AAC7-56B05418ECDD}" presName="bgRect" presStyleLbl="bgShp" presStyleIdx="1" presStyleCnt="3"/>
      <dgm:spPr/>
    </dgm:pt>
    <dgm:pt modelId="{9754526D-F0D4-4853-94B4-432DFEE1026A}" type="pres">
      <dgm:prSet presAssocID="{781E462B-BAEF-44FC-AAC7-56B05418ECD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ud Computing"/>
        </a:ext>
      </dgm:extLst>
    </dgm:pt>
    <dgm:pt modelId="{0D335D36-17C8-4CAF-B6AF-9F49A89E4CDE}" type="pres">
      <dgm:prSet presAssocID="{781E462B-BAEF-44FC-AAC7-56B05418ECDD}" presName="spaceRect" presStyleCnt="0"/>
      <dgm:spPr/>
    </dgm:pt>
    <dgm:pt modelId="{13EC7E63-E766-41AF-B720-B10329671A64}" type="pres">
      <dgm:prSet presAssocID="{781E462B-BAEF-44FC-AAC7-56B05418ECDD}" presName="parTx" presStyleLbl="revTx" presStyleIdx="1" presStyleCnt="3">
        <dgm:presLayoutVars>
          <dgm:chMax val="0"/>
          <dgm:chPref val="0"/>
        </dgm:presLayoutVars>
      </dgm:prSet>
      <dgm:spPr/>
    </dgm:pt>
    <dgm:pt modelId="{8EE02EA3-1176-4EB9-9A26-68FBD63861F1}" type="pres">
      <dgm:prSet presAssocID="{15971B5A-744D-4EDD-897F-2B92C4B435FA}" presName="sibTrans" presStyleCnt="0"/>
      <dgm:spPr/>
    </dgm:pt>
    <dgm:pt modelId="{3AE18165-10BF-4F29-B6AF-73346C80F1C1}" type="pres">
      <dgm:prSet presAssocID="{DCE2517A-F1E5-483B-AA52-88AED3BA804B}" presName="compNode" presStyleCnt="0"/>
      <dgm:spPr/>
    </dgm:pt>
    <dgm:pt modelId="{DA7097D8-F05D-417D-8A07-7D727E0ADEDC}" type="pres">
      <dgm:prSet presAssocID="{DCE2517A-F1E5-483B-AA52-88AED3BA804B}" presName="bgRect" presStyleLbl="bgShp" presStyleIdx="2" presStyleCnt="3"/>
      <dgm:spPr/>
    </dgm:pt>
    <dgm:pt modelId="{6D9CF343-2B5F-4564-A945-5785146FE0CD}" type="pres">
      <dgm:prSet presAssocID="{DCE2517A-F1E5-483B-AA52-88AED3BA804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CF219A96-4A90-4EE0-80E9-5AD49D71964A}" type="pres">
      <dgm:prSet presAssocID="{DCE2517A-F1E5-483B-AA52-88AED3BA804B}" presName="spaceRect" presStyleCnt="0"/>
      <dgm:spPr/>
    </dgm:pt>
    <dgm:pt modelId="{8FCA41AF-9016-4E32-A0FB-316425C19DAF}" type="pres">
      <dgm:prSet presAssocID="{DCE2517A-F1E5-483B-AA52-88AED3BA804B}" presName="parTx" presStyleLbl="revTx" presStyleIdx="2" presStyleCnt="3">
        <dgm:presLayoutVars>
          <dgm:chMax val="0"/>
          <dgm:chPref val="0"/>
        </dgm:presLayoutVars>
      </dgm:prSet>
      <dgm:spPr/>
    </dgm:pt>
  </dgm:ptLst>
  <dgm:cxnLst>
    <dgm:cxn modelId="{48EE8405-6966-4202-AF9F-89E914EED33B}" srcId="{BF2AB578-F1B8-48B1-9E20-3F2ADDEB6BCA}" destId="{781E462B-BAEF-44FC-AAC7-56B05418ECDD}" srcOrd="1" destOrd="0" parTransId="{643A0021-6950-4F0F-8F24-4DD35DA6AC94}" sibTransId="{15971B5A-744D-4EDD-897F-2B92C4B435FA}"/>
    <dgm:cxn modelId="{9753B90B-7C82-4621-89BA-7D1813FB879E}" srcId="{BF2AB578-F1B8-48B1-9E20-3F2ADDEB6BCA}" destId="{9D725698-D821-4CDB-83FA-53D440B93BD3}" srcOrd="0" destOrd="0" parTransId="{BCADE014-FFCD-4BE1-9261-A869A60D1577}" sibTransId="{E43D0E4F-702E-4C89-8FAE-A29FAF1AD93F}"/>
    <dgm:cxn modelId="{2B44EB3B-2645-4D82-8875-4B534D5A8F71}" type="presOf" srcId="{DCE2517A-F1E5-483B-AA52-88AED3BA804B}" destId="{8FCA41AF-9016-4E32-A0FB-316425C19DAF}" srcOrd="0" destOrd="0" presId="urn:microsoft.com/office/officeart/2018/2/layout/IconVerticalSolidList"/>
    <dgm:cxn modelId="{560C0A8E-42AF-45C6-BB70-C1777D10B32B}" srcId="{BF2AB578-F1B8-48B1-9E20-3F2ADDEB6BCA}" destId="{DCE2517A-F1E5-483B-AA52-88AED3BA804B}" srcOrd="2" destOrd="0" parTransId="{692E2E18-F5DA-4812-861F-B810BE8583FE}" sibTransId="{26579FEC-2C66-4D5E-9446-47C1F7FE41F8}"/>
    <dgm:cxn modelId="{7F470C90-C467-44D2-AE4F-5B02B9F29545}" type="presOf" srcId="{781E462B-BAEF-44FC-AAC7-56B05418ECDD}" destId="{13EC7E63-E766-41AF-B720-B10329671A64}" srcOrd="0" destOrd="0" presId="urn:microsoft.com/office/officeart/2018/2/layout/IconVerticalSolidList"/>
    <dgm:cxn modelId="{4440B891-94B1-455B-A7BD-45EA5B724744}" type="presOf" srcId="{9D725698-D821-4CDB-83FA-53D440B93BD3}" destId="{F707AC53-A2EF-4F4F-A43F-FA50EC831BC6}" srcOrd="0" destOrd="0" presId="urn:microsoft.com/office/officeart/2018/2/layout/IconVerticalSolidList"/>
    <dgm:cxn modelId="{BD8FB0B5-5D5C-4D94-8D83-9263A7E41A20}" type="presOf" srcId="{BF2AB578-F1B8-48B1-9E20-3F2ADDEB6BCA}" destId="{D078D110-3D65-48F5-B55B-2B6B038AEDFA}" srcOrd="0" destOrd="0" presId="urn:microsoft.com/office/officeart/2018/2/layout/IconVerticalSolidList"/>
    <dgm:cxn modelId="{E95D4FA2-19EB-4C7E-89A6-E4D0DECA7174}" type="presParOf" srcId="{D078D110-3D65-48F5-B55B-2B6B038AEDFA}" destId="{17FEE639-0742-4929-A308-E11F8944F8BD}" srcOrd="0" destOrd="0" presId="urn:microsoft.com/office/officeart/2018/2/layout/IconVerticalSolidList"/>
    <dgm:cxn modelId="{3BC646D2-45B6-4BDA-8D94-9C5C0440A2D8}" type="presParOf" srcId="{17FEE639-0742-4929-A308-E11F8944F8BD}" destId="{DFBB8FAC-9808-4098-B049-2B621EF6DAE6}" srcOrd="0" destOrd="0" presId="urn:microsoft.com/office/officeart/2018/2/layout/IconVerticalSolidList"/>
    <dgm:cxn modelId="{B522070D-0D18-42C9-A2EE-433158FD0B34}" type="presParOf" srcId="{17FEE639-0742-4929-A308-E11F8944F8BD}" destId="{1ADCF89D-EEBA-455A-81B3-D1912BFEACF0}" srcOrd="1" destOrd="0" presId="urn:microsoft.com/office/officeart/2018/2/layout/IconVerticalSolidList"/>
    <dgm:cxn modelId="{573823C4-5B84-42D4-B1D0-B975BF71949D}" type="presParOf" srcId="{17FEE639-0742-4929-A308-E11F8944F8BD}" destId="{ACC88078-5A8C-475D-AEC2-B4FCBC8315A8}" srcOrd="2" destOrd="0" presId="urn:microsoft.com/office/officeart/2018/2/layout/IconVerticalSolidList"/>
    <dgm:cxn modelId="{A79E2897-194F-4684-B325-D03C1D6BC2A9}" type="presParOf" srcId="{17FEE639-0742-4929-A308-E11F8944F8BD}" destId="{F707AC53-A2EF-4F4F-A43F-FA50EC831BC6}" srcOrd="3" destOrd="0" presId="urn:microsoft.com/office/officeart/2018/2/layout/IconVerticalSolidList"/>
    <dgm:cxn modelId="{7EF39B80-C2B3-41C4-9679-B311E416BD8E}" type="presParOf" srcId="{D078D110-3D65-48F5-B55B-2B6B038AEDFA}" destId="{D0D1907E-F793-4133-8971-CC191989B9B2}" srcOrd="1" destOrd="0" presId="urn:microsoft.com/office/officeart/2018/2/layout/IconVerticalSolidList"/>
    <dgm:cxn modelId="{564A3573-4FCE-45FA-8FE0-2B2A15BF8B0E}" type="presParOf" srcId="{D078D110-3D65-48F5-B55B-2B6B038AEDFA}" destId="{1F6B14BB-FCB6-4202-B186-0394E1FB146C}" srcOrd="2" destOrd="0" presId="urn:microsoft.com/office/officeart/2018/2/layout/IconVerticalSolidList"/>
    <dgm:cxn modelId="{ADFBC4AD-4741-445C-B0D5-B20DF49D7B55}" type="presParOf" srcId="{1F6B14BB-FCB6-4202-B186-0394E1FB146C}" destId="{67E8704C-F585-43D7-9E84-CDC33C60236D}" srcOrd="0" destOrd="0" presId="urn:microsoft.com/office/officeart/2018/2/layout/IconVerticalSolidList"/>
    <dgm:cxn modelId="{2FD1B22C-5C8A-4638-94D7-38F242C2E127}" type="presParOf" srcId="{1F6B14BB-FCB6-4202-B186-0394E1FB146C}" destId="{9754526D-F0D4-4853-94B4-432DFEE1026A}" srcOrd="1" destOrd="0" presId="urn:microsoft.com/office/officeart/2018/2/layout/IconVerticalSolidList"/>
    <dgm:cxn modelId="{69C40990-5C28-4B88-AA25-C5A3F26E9A98}" type="presParOf" srcId="{1F6B14BB-FCB6-4202-B186-0394E1FB146C}" destId="{0D335D36-17C8-4CAF-B6AF-9F49A89E4CDE}" srcOrd="2" destOrd="0" presId="urn:microsoft.com/office/officeart/2018/2/layout/IconVerticalSolidList"/>
    <dgm:cxn modelId="{426D826A-C644-4516-ADDD-ECE7F84DCA66}" type="presParOf" srcId="{1F6B14BB-FCB6-4202-B186-0394E1FB146C}" destId="{13EC7E63-E766-41AF-B720-B10329671A64}" srcOrd="3" destOrd="0" presId="urn:microsoft.com/office/officeart/2018/2/layout/IconVerticalSolidList"/>
    <dgm:cxn modelId="{AD2FA03F-DB48-4BE0-9D82-84F81823FFE5}" type="presParOf" srcId="{D078D110-3D65-48F5-B55B-2B6B038AEDFA}" destId="{8EE02EA3-1176-4EB9-9A26-68FBD63861F1}" srcOrd="3" destOrd="0" presId="urn:microsoft.com/office/officeart/2018/2/layout/IconVerticalSolidList"/>
    <dgm:cxn modelId="{09D9112E-E4CE-4621-AEE7-E821A70896C1}" type="presParOf" srcId="{D078D110-3D65-48F5-B55B-2B6B038AEDFA}" destId="{3AE18165-10BF-4F29-B6AF-73346C80F1C1}" srcOrd="4" destOrd="0" presId="urn:microsoft.com/office/officeart/2018/2/layout/IconVerticalSolidList"/>
    <dgm:cxn modelId="{8BBDA984-CD43-4CEA-A839-C9EC7FBDD4C6}" type="presParOf" srcId="{3AE18165-10BF-4F29-B6AF-73346C80F1C1}" destId="{DA7097D8-F05D-417D-8A07-7D727E0ADEDC}" srcOrd="0" destOrd="0" presId="urn:microsoft.com/office/officeart/2018/2/layout/IconVerticalSolidList"/>
    <dgm:cxn modelId="{FF594B7F-42CD-44F4-A090-E83AC661D073}" type="presParOf" srcId="{3AE18165-10BF-4F29-B6AF-73346C80F1C1}" destId="{6D9CF343-2B5F-4564-A945-5785146FE0CD}" srcOrd="1" destOrd="0" presId="urn:microsoft.com/office/officeart/2018/2/layout/IconVerticalSolidList"/>
    <dgm:cxn modelId="{D96F9024-715A-4790-B91E-18FCC610D9EF}" type="presParOf" srcId="{3AE18165-10BF-4F29-B6AF-73346C80F1C1}" destId="{CF219A96-4A90-4EE0-80E9-5AD49D71964A}" srcOrd="2" destOrd="0" presId="urn:microsoft.com/office/officeart/2018/2/layout/IconVerticalSolidList"/>
    <dgm:cxn modelId="{06DE327D-D3EC-4F0F-9EF2-3890ECE82BA6}" type="presParOf" srcId="{3AE18165-10BF-4F29-B6AF-73346C80F1C1}" destId="{8FCA41AF-9016-4E32-A0FB-316425C19D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5F4F4B-8B9A-4027-A20E-5A24F3A4EC8C}"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0C8D998D-61D2-4DCF-9275-38384D8B62A7}">
      <dgm:prSet/>
      <dgm:spPr/>
      <dgm:t>
        <a:bodyPr/>
        <a:lstStyle/>
        <a:p>
          <a:pPr>
            <a:lnSpc>
              <a:spcPct val="100000"/>
            </a:lnSpc>
            <a:defRPr cap="all"/>
          </a:pPr>
          <a:r>
            <a:rPr lang="en-GB"/>
            <a:t>SharePoint migration (on-prem) </a:t>
          </a:r>
          <a:endParaRPr lang="en-US"/>
        </a:p>
      </dgm:t>
    </dgm:pt>
    <dgm:pt modelId="{62CD1A26-7F48-4B8D-B727-2D138BFABD4A}" type="parTrans" cxnId="{9C9B321D-9D1A-4989-AACC-F3D0796EF78B}">
      <dgm:prSet/>
      <dgm:spPr/>
      <dgm:t>
        <a:bodyPr/>
        <a:lstStyle/>
        <a:p>
          <a:endParaRPr lang="en-US"/>
        </a:p>
      </dgm:t>
    </dgm:pt>
    <dgm:pt modelId="{5E3D9C9E-8FD3-4F9A-817C-0D64A9D540E1}" type="sibTrans" cxnId="{9C9B321D-9D1A-4989-AACC-F3D0796EF78B}">
      <dgm:prSet/>
      <dgm:spPr/>
      <dgm:t>
        <a:bodyPr/>
        <a:lstStyle/>
        <a:p>
          <a:endParaRPr lang="en-US"/>
        </a:p>
      </dgm:t>
    </dgm:pt>
    <dgm:pt modelId="{4A93B374-2DBC-45B6-A6F8-418D3C006DCC}">
      <dgm:prSet/>
      <dgm:spPr/>
      <dgm:t>
        <a:bodyPr/>
        <a:lstStyle/>
        <a:p>
          <a:pPr>
            <a:lnSpc>
              <a:spcPct val="100000"/>
            </a:lnSpc>
            <a:defRPr cap="all"/>
          </a:pPr>
          <a:r>
            <a:rPr lang="en-GB"/>
            <a:t>Telephony - Skype for Business decommission</a:t>
          </a:r>
          <a:endParaRPr lang="en-US"/>
        </a:p>
      </dgm:t>
    </dgm:pt>
    <dgm:pt modelId="{E5DE591B-62DD-4DA1-9ACF-B0D42E96D8CE}" type="parTrans" cxnId="{1E291336-4B89-497D-948A-DF5A4B76709C}">
      <dgm:prSet/>
      <dgm:spPr/>
      <dgm:t>
        <a:bodyPr/>
        <a:lstStyle/>
        <a:p>
          <a:endParaRPr lang="en-US"/>
        </a:p>
      </dgm:t>
    </dgm:pt>
    <dgm:pt modelId="{13ADE9F7-AA95-4457-8042-5BC3D547A39C}" type="sibTrans" cxnId="{1E291336-4B89-497D-948A-DF5A4B76709C}">
      <dgm:prSet/>
      <dgm:spPr/>
      <dgm:t>
        <a:bodyPr/>
        <a:lstStyle/>
        <a:p>
          <a:endParaRPr lang="en-US"/>
        </a:p>
      </dgm:t>
    </dgm:pt>
    <dgm:pt modelId="{2610617F-C6EA-457D-A49A-59183BF9A41F}">
      <dgm:prSet/>
      <dgm:spPr/>
      <dgm:t>
        <a:bodyPr/>
        <a:lstStyle/>
        <a:p>
          <a:pPr>
            <a:lnSpc>
              <a:spcPct val="100000"/>
            </a:lnSpc>
            <a:defRPr cap="all"/>
          </a:pPr>
          <a:r>
            <a:rPr lang="en-GB"/>
            <a:t>ICT Service Management System</a:t>
          </a:r>
          <a:endParaRPr lang="en-US"/>
        </a:p>
      </dgm:t>
    </dgm:pt>
    <dgm:pt modelId="{3187C430-4026-4177-AB0B-229DC1D43741}" type="parTrans" cxnId="{C4BD0364-38EB-4683-9B55-BCDBD278ECCF}">
      <dgm:prSet/>
      <dgm:spPr/>
      <dgm:t>
        <a:bodyPr/>
        <a:lstStyle/>
        <a:p>
          <a:endParaRPr lang="en-US"/>
        </a:p>
      </dgm:t>
    </dgm:pt>
    <dgm:pt modelId="{08A4FC88-481F-4801-87E9-8DEE4C87619C}" type="sibTrans" cxnId="{C4BD0364-38EB-4683-9B55-BCDBD278ECCF}">
      <dgm:prSet/>
      <dgm:spPr/>
      <dgm:t>
        <a:bodyPr/>
        <a:lstStyle/>
        <a:p>
          <a:endParaRPr lang="en-US"/>
        </a:p>
      </dgm:t>
    </dgm:pt>
    <dgm:pt modelId="{45D863E2-8DC8-43CE-99EE-FFC0C7498B45}">
      <dgm:prSet/>
      <dgm:spPr/>
      <dgm:t>
        <a:bodyPr/>
        <a:lstStyle/>
        <a:p>
          <a:pPr>
            <a:lnSpc>
              <a:spcPct val="100000"/>
            </a:lnSpc>
            <a:defRPr cap="all"/>
          </a:pPr>
          <a:r>
            <a:rPr lang="en-GB"/>
            <a:t>Hardware refresh (Mobile &amp; Laptop)</a:t>
          </a:r>
          <a:endParaRPr lang="en-US"/>
        </a:p>
      </dgm:t>
    </dgm:pt>
    <dgm:pt modelId="{29E2FB13-2A21-4336-8C62-4F4E234ABDF1}" type="parTrans" cxnId="{A2D1D050-E579-4494-8753-DBB05E79AE1A}">
      <dgm:prSet/>
      <dgm:spPr/>
      <dgm:t>
        <a:bodyPr/>
        <a:lstStyle/>
        <a:p>
          <a:endParaRPr lang="en-US"/>
        </a:p>
      </dgm:t>
    </dgm:pt>
    <dgm:pt modelId="{F14CAACC-B4FE-4280-A7A9-5CDC7EC801BB}" type="sibTrans" cxnId="{A2D1D050-E579-4494-8753-DBB05E79AE1A}">
      <dgm:prSet/>
      <dgm:spPr/>
      <dgm:t>
        <a:bodyPr/>
        <a:lstStyle/>
        <a:p>
          <a:endParaRPr lang="en-US"/>
        </a:p>
      </dgm:t>
    </dgm:pt>
    <dgm:pt modelId="{C0B3B326-F7AE-4777-B7E8-FCD006C50E29}">
      <dgm:prSet/>
      <dgm:spPr/>
      <dgm:t>
        <a:bodyPr/>
        <a:lstStyle/>
        <a:p>
          <a:pPr>
            <a:lnSpc>
              <a:spcPct val="100000"/>
            </a:lnSpc>
            <a:defRPr cap="all"/>
          </a:pPr>
          <a:r>
            <a:rPr lang="en-GB"/>
            <a:t>Printers</a:t>
          </a:r>
          <a:endParaRPr lang="en-US"/>
        </a:p>
      </dgm:t>
    </dgm:pt>
    <dgm:pt modelId="{152BDC82-F8A8-4E37-B8D6-35FC0D4573B2}" type="parTrans" cxnId="{91BB7384-B247-4A11-B731-FE95F70A1D10}">
      <dgm:prSet/>
      <dgm:spPr/>
      <dgm:t>
        <a:bodyPr/>
        <a:lstStyle/>
        <a:p>
          <a:endParaRPr lang="en-US"/>
        </a:p>
      </dgm:t>
    </dgm:pt>
    <dgm:pt modelId="{1A81A402-0354-482B-9C78-75320919F1C4}" type="sibTrans" cxnId="{91BB7384-B247-4A11-B731-FE95F70A1D10}">
      <dgm:prSet/>
      <dgm:spPr/>
      <dgm:t>
        <a:bodyPr/>
        <a:lstStyle/>
        <a:p>
          <a:endParaRPr lang="en-US"/>
        </a:p>
      </dgm:t>
    </dgm:pt>
    <dgm:pt modelId="{6C1E1578-DDC3-4807-B7D6-CEC064BD5543}" type="pres">
      <dgm:prSet presAssocID="{935F4F4B-8B9A-4027-A20E-5A24F3A4EC8C}" presName="root" presStyleCnt="0">
        <dgm:presLayoutVars>
          <dgm:dir/>
          <dgm:resizeHandles val="exact"/>
        </dgm:presLayoutVars>
      </dgm:prSet>
      <dgm:spPr/>
    </dgm:pt>
    <dgm:pt modelId="{C7512DF7-C3DE-421F-932C-FA63CA8059B2}" type="pres">
      <dgm:prSet presAssocID="{0C8D998D-61D2-4DCF-9275-38384D8B62A7}" presName="compNode" presStyleCnt="0"/>
      <dgm:spPr/>
    </dgm:pt>
    <dgm:pt modelId="{6DEE3991-7675-47A5-8903-1044EBDC6DC2}" type="pres">
      <dgm:prSet presAssocID="{0C8D998D-61D2-4DCF-9275-38384D8B62A7}" presName="iconBgRect" presStyleLbl="bgShp" presStyleIdx="0" presStyleCnt="5"/>
      <dgm:spPr/>
    </dgm:pt>
    <dgm:pt modelId="{B887405A-16D8-4D9F-B235-9424800C7970}" type="pres">
      <dgm:prSet presAssocID="{0C8D998D-61D2-4DCF-9275-38384D8B62A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E7D8A81-7011-48B7-8FAC-D9B7071A99AB}" type="pres">
      <dgm:prSet presAssocID="{0C8D998D-61D2-4DCF-9275-38384D8B62A7}" presName="spaceRect" presStyleCnt="0"/>
      <dgm:spPr/>
    </dgm:pt>
    <dgm:pt modelId="{D544A5DF-CF0C-4C0E-BD52-50C17ED0BC81}" type="pres">
      <dgm:prSet presAssocID="{0C8D998D-61D2-4DCF-9275-38384D8B62A7}" presName="textRect" presStyleLbl="revTx" presStyleIdx="0" presStyleCnt="5">
        <dgm:presLayoutVars>
          <dgm:chMax val="1"/>
          <dgm:chPref val="1"/>
        </dgm:presLayoutVars>
      </dgm:prSet>
      <dgm:spPr/>
    </dgm:pt>
    <dgm:pt modelId="{4C5AAE40-860D-4D69-95FD-17B433C791D7}" type="pres">
      <dgm:prSet presAssocID="{5E3D9C9E-8FD3-4F9A-817C-0D64A9D540E1}" presName="sibTrans" presStyleCnt="0"/>
      <dgm:spPr/>
    </dgm:pt>
    <dgm:pt modelId="{76900019-CD4B-4A0E-9B49-E912EDDEC14E}" type="pres">
      <dgm:prSet presAssocID="{4A93B374-2DBC-45B6-A6F8-418D3C006DCC}" presName="compNode" presStyleCnt="0"/>
      <dgm:spPr/>
    </dgm:pt>
    <dgm:pt modelId="{1FA6A7DA-14E2-43C0-B5E1-C406489D4EE1}" type="pres">
      <dgm:prSet presAssocID="{4A93B374-2DBC-45B6-A6F8-418D3C006DCC}" presName="iconBgRect" presStyleLbl="bgShp" presStyleIdx="1" presStyleCnt="5"/>
      <dgm:spPr/>
    </dgm:pt>
    <dgm:pt modelId="{4709B385-33F9-4B0E-AB04-14091282EC49}" type="pres">
      <dgm:prSet presAssocID="{4A93B374-2DBC-45B6-A6F8-418D3C006DC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89FCE792-1ED4-4E71-A231-29D0AD0EB736}" type="pres">
      <dgm:prSet presAssocID="{4A93B374-2DBC-45B6-A6F8-418D3C006DCC}" presName="spaceRect" presStyleCnt="0"/>
      <dgm:spPr/>
    </dgm:pt>
    <dgm:pt modelId="{4367BB8D-53C0-4150-A0BA-403B423A335A}" type="pres">
      <dgm:prSet presAssocID="{4A93B374-2DBC-45B6-A6F8-418D3C006DCC}" presName="textRect" presStyleLbl="revTx" presStyleIdx="1" presStyleCnt="5">
        <dgm:presLayoutVars>
          <dgm:chMax val="1"/>
          <dgm:chPref val="1"/>
        </dgm:presLayoutVars>
      </dgm:prSet>
      <dgm:spPr/>
    </dgm:pt>
    <dgm:pt modelId="{9130B12D-97A9-4B25-A8BE-9AAD954E3475}" type="pres">
      <dgm:prSet presAssocID="{13ADE9F7-AA95-4457-8042-5BC3D547A39C}" presName="sibTrans" presStyleCnt="0"/>
      <dgm:spPr/>
    </dgm:pt>
    <dgm:pt modelId="{11BD8519-A58F-41F5-9B0B-D575DA159826}" type="pres">
      <dgm:prSet presAssocID="{2610617F-C6EA-457D-A49A-59183BF9A41F}" presName="compNode" presStyleCnt="0"/>
      <dgm:spPr/>
    </dgm:pt>
    <dgm:pt modelId="{293EB2AC-11AF-419D-B974-E5141F2905E5}" type="pres">
      <dgm:prSet presAssocID="{2610617F-C6EA-457D-A49A-59183BF9A41F}" presName="iconBgRect" presStyleLbl="bgShp" presStyleIdx="2" presStyleCnt="5"/>
      <dgm:spPr/>
    </dgm:pt>
    <dgm:pt modelId="{BF9A67F3-FE8E-4B7A-8216-FBF9F3C643C3}" type="pres">
      <dgm:prSet presAssocID="{2610617F-C6EA-457D-A49A-59183BF9A4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C2835BB8-4B94-4E8B-9B52-D41829DECE9C}" type="pres">
      <dgm:prSet presAssocID="{2610617F-C6EA-457D-A49A-59183BF9A41F}" presName="spaceRect" presStyleCnt="0"/>
      <dgm:spPr/>
    </dgm:pt>
    <dgm:pt modelId="{D4351CFE-0EE9-4702-ADAF-9BEE018D90B8}" type="pres">
      <dgm:prSet presAssocID="{2610617F-C6EA-457D-A49A-59183BF9A41F}" presName="textRect" presStyleLbl="revTx" presStyleIdx="2" presStyleCnt="5">
        <dgm:presLayoutVars>
          <dgm:chMax val="1"/>
          <dgm:chPref val="1"/>
        </dgm:presLayoutVars>
      </dgm:prSet>
      <dgm:spPr/>
    </dgm:pt>
    <dgm:pt modelId="{23BCD384-DA0C-4352-83DF-0C2BF33CA9F8}" type="pres">
      <dgm:prSet presAssocID="{08A4FC88-481F-4801-87E9-8DEE4C87619C}" presName="sibTrans" presStyleCnt="0"/>
      <dgm:spPr/>
    </dgm:pt>
    <dgm:pt modelId="{5B19B391-E51F-4B18-BD11-03D1B4A3D980}" type="pres">
      <dgm:prSet presAssocID="{45D863E2-8DC8-43CE-99EE-FFC0C7498B45}" presName="compNode" presStyleCnt="0"/>
      <dgm:spPr/>
    </dgm:pt>
    <dgm:pt modelId="{C5934870-4E45-4C17-B3A0-98B0F860A363}" type="pres">
      <dgm:prSet presAssocID="{45D863E2-8DC8-43CE-99EE-FFC0C7498B45}" presName="iconBgRect" presStyleLbl="bgShp" presStyleIdx="3" presStyleCnt="5"/>
      <dgm:spPr/>
    </dgm:pt>
    <dgm:pt modelId="{95C6612E-728D-422D-B248-6A1D5E299B71}" type="pres">
      <dgm:prSet presAssocID="{45D863E2-8DC8-43CE-99EE-FFC0C7498B4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FB9CAE2C-664F-4BF2-8A71-960A4C4C0D61}" type="pres">
      <dgm:prSet presAssocID="{45D863E2-8DC8-43CE-99EE-FFC0C7498B45}" presName="spaceRect" presStyleCnt="0"/>
      <dgm:spPr/>
    </dgm:pt>
    <dgm:pt modelId="{1828D3E8-17DA-49E7-8FF5-3A0B2BEB6D04}" type="pres">
      <dgm:prSet presAssocID="{45D863E2-8DC8-43CE-99EE-FFC0C7498B45}" presName="textRect" presStyleLbl="revTx" presStyleIdx="3" presStyleCnt="5">
        <dgm:presLayoutVars>
          <dgm:chMax val="1"/>
          <dgm:chPref val="1"/>
        </dgm:presLayoutVars>
      </dgm:prSet>
      <dgm:spPr/>
    </dgm:pt>
    <dgm:pt modelId="{761E453D-48F9-46DC-9E66-1489DE153DDC}" type="pres">
      <dgm:prSet presAssocID="{F14CAACC-B4FE-4280-A7A9-5CDC7EC801BB}" presName="sibTrans" presStyleCnt="0"/>
      <dgm:spPr/>
    </dgm:pt>
    <dgm:pt modelId="{DD1FD2DB-3500-4C58-A1C1-AA5A3992ABF5}" type="pres">
      <dgm:prSet presAssocID="{C0B3B326-F7AE-4777-B7E8-FCD006C50E29}" presName="compNode" presStyleCnt="0"/>
      <dgm:spPr/>
    </dgm:pt>
    <dgm:pt modelId="{10FC9F4D-7C49-434C-A95E-2EF5D933AD5E}" type="pres">
      <dgm:prSet presAssocID="{C0B3B326-F7AE-4777-B7E8-FCD006C50E29}" presName="iconBgRect" presStyleLbl="bgShp" presStyleIdx="4" presStyleCnt="5"/>
      <dgm:spPr/>
    </dgm:pt>
    <dgm:pt modelId="{4AC83808-4418-4EBC-BB9E-48D13F232CA1}" type="pres">
      <dgm:prSet presAssocID="{C0B3B326-F7AE-4777-B7E8-FCD006C50E2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inter"/>
        </a:ext>
      </dgm:extLst>
    </dgm:pt>
    <dgm:pt modelId="{DB97EB81-5E2B-441A-B85B-EC1EA9ABF4E1}" type="pres">
      <dgm:prSet presAssocID="{C0B3B326-F7AE-4777-B7E8-FCD006C50E29}" presName="spaceRect" presStyleCnt="0"/>
      <dgm:spPr/>
    </dgm:pt>
    <dgm:pt modelId="{220DAF68-DA41-4499-BFB9-E2E07648B07F}" type="pres">
      <dgm:prSet presAssocID="{C0B3B326-F7AE-4777-B7E8-FCD006C50E29}" presName="textRect" presStyleLbl="revTx" presStyleIdx="4" presStyleCnt="5">
        <dgm:presLayoutVars>
          <dgm:chMax val="1"/>
          <dgm:chPref val="1"/>
        </dgm:presLayoutVars>
      </dgm:prSet>
      <dgm:spPr/>
    </dgm:pt>
  </dgm:ptLst>
  <dgm:cxnLst>
    <dgm:cxn modelId="{9C9B321D-9D1A-4989-AACC-F3D0796EF78B}" srcId="{935F4F4B-8B9A-4027-A20E-5A24F3A4EC8C}" destId="{0C8D998D-61D2-4DCF-9275-38384D8B62A7}" srcOrd="0" destOrd="0" parTransId="{62CD1A26-7F48-4B8D-B727-2D138BFABD4A}" sibTransId="{5E3D9C9E-8FD3-4F9A-817C-0D64A9D540E1}"/>
    <dgm:cxn modelId="{31A62B23-6D76-4DC5-B352-D41AE9BD0DF1}" type="presOf" srcId="{935F4F4B-8B9A-4027-A20E-5A24F3A4EC8C}" destId="{6C1E1578-DDC3-4807-B7D6-CEC064BD5543}" srcOrd="0" destOrd="0" presId="urn:microsoft.com/office/officeart/2018/5/layout/IconCircleLabelList"/>
    <dgm:cxn modelId="{1E291336-4B89-497D-948A-DF5A4B76709C}" srcId="{935F4F4B-8B9A-4027-A20E-5A24F3A4EC8C}" destId="{4A93B374-2DBC-45B6-A6F8-418D3C006DCC}" srcOrd="1" destOrd="0" parTransId="{E5DE591B-62DD-4DA1-9ACF-B0D42E96D8CE}" sibTransId="{13ADE9F7-AA95-4457-8042-5BC3D547A39C}"/>
    <dgm:cxn modelId="{C4BD0364-38EB-4683-9B55-BCDBD278ECCF}" srcId="{935F4F4B-8B9A-4027-A20E-5A24F3A4EC8C}" destId="{2610617F-C6EA-457D-A49A-59183BF9A41F}" srcOrd="2" destOrd="0" parTransId="{3187C430-4026-4177-AB0B-229DC1D43741}" sibTransId="{08A4FC88-481F-4801-87E9-8DEE4C87619C}"/>
    <dgm:cxn modelId="{94EC0470-56B5-40C7-8638-02177561990D}" type="presOf" srcId="{45D863E2-8DC8-43CE-99EE-FFC0C7498B45}" destId="{1828D3E8-17DA-49E7-8FF5-3A0B2BEB6D04}" srcOrd="0" destOrd="0" presId="urn:microsoft.com/office/officeart/2018/5/layout/IconCircleLabelList"/>
    <dgm:cxn modelId="{A2D1D050-E579-4494-8753-DBB05E79AE1A}" srcId="{935F4F4B-8B9A-4027-A20E-5A24F3A4EC8C}" destId="{45D863E2-8DC8-43CE-99EE-FFC0C7498B45}" srcOrd="3" destOrd="0" parTransId="{29E2FB13-2A21-4336-8C62-4F4E234ABDF1}" sibTransId="{F14CAACC-B4FE-4280-A7A9-5CDC7EC801BB}"/>
    <dgm:cxn modelId="{91BB7384-B247-4A11-B731-FE95F70A1D10}" srcId="{935F4F4B-8B9A-4027-A20E-5A24F3A4EC8C}" destId="{C0B3B326-F7AE-4777-B7E8-FCD006C50E29}" srcOrd="4" destOrd="0" parTransId="{152BDC82-F8A8-4E37-B8D6-35FC0D4573B2}" sibTransId="{1A81A402-0354-482B-9C78-75320919F1C4}"/>
    <dgm:cxn modelId="{485637AE-53EF-486D-B7C1-54BEDFA8346C}" type="presOf" srcId="{4A93B374-2DBC-45B6-A6F8-418D3C006DCC}" destId="{4367BB8D-53C0-4150-A0BA-403B423A335A}" srcOrd="0" destOrd="0" presId="urn:microsoft.com/office/officeart/2018/5/layout/IconCircleLabelList"/>
    <dgm:cxn modelId="{A6F07EC7-02ED-496C-B2F7-7360EC0BAFFC}" type="presOf" srcId="{0C8D998D-61D2-4DCF-9275-38384D8B62A7}" destId="{D544A5DF-CF0C-4C0E-BD52-50C17ED0BC81}" srcOrd="0" destOrd="0" presId="urn:microsoft.com/office/officeart/2018/5/layout/IconCircleLabelList"/>
    <dgm:cxn modelId="{46C3D4CE-87EF-4527-9178-8F7AC3147DEC}" type="presOf" srcId="{C0B3B326-F7AE-4777-B7E8-FCD006C50E29}" destId="{220DAF68-DA41-4499-BFB9-E2E07648B07F}" srcOrd="0" destOrd="0" presId="urn:microsoft.com/office/officeart/2018/5/layout/IconCircleLabelList"/>
    <dgm:cxn modelId="{1E3D8CFC-CC04-4A2C-9EEB-920EB3BC2C9F}" type="presOf" srcId="{2610617F-C6EA-457D-A49A-59183BF9A41F}" destId="{D4351CFE-0EE9-4702-ADAF-9BEE018D90B8}" srcOrd="0" destOrd="0" presId="urn:microsoft.com/office/officeart/2018/5/layout/IconCircleLabelList"/>
    <dgm:cxn modelId="{E6BAD4E3-BE80-4D61-9972-63CEE011DF7C}" type="presParOf" srcId="{6C1E1578-DDC3-4807-B7D6-CEC064BD5543}" destId="{C7512DF7-C3DE-421F-932C-FA63CA8059B2}" srcOrd="0" destOrd="0" presId="urn:microsoft.com/office/officeart/2018/5/layout/IconCircleLabelList"/>
    <dgm:cxn modelId="{8F1D8FC6-20E3-4010-AF1C-60E6BE45A029}" type="presParOf" srcId="{C7512DF7-C3DE-421F-932C-FA63CA8059B2}" destId="{6DEE3991-7675-47A5-8903-1044EBDC6DC2}" srcOrd="0" destOrd="0" presId="urn:microsoft.com/office/officeart/2018/5/layout/IconCircleLabelList"/>
    <dgm:cxn modelId="{CB4CF9D7-9694-4136-A842-662B842FCFCC}" type="presParOf" srcId="{C7512DF7-C3DE-421F-932C-FA63CA8059B2}" destId="{B887405A-16D8-4D9F-B235-9424800C7970}" srcOrd="1" destOrd="0" presId="urn:microsoft.com/office/officeart/2018/5/layout/IconCircleLabelList"/>
    <dgm:cxn modelId="{0DABBAEE-8E01-4C08-8D96-E5A87E6972CA}" type="presParOf" srcId="{C7512DF7-C3DE-421F-932C-FA63CA8059B2}" destId="{AE7D8A81-7011-48B7-8FAC-D9B7071A99AB}" srcOrd="2" destOrd="0" presId="urn:microsoft.com/office/officeart/2018/5/layout/IconCircleLabelList"/>
    <dgm:cxn modelId="{0CC1547B-6E22-4765-98BF-8A0467230D2D}" type="presParOf" srcId="{C7512DF7-C3DE-421F-932C-FA63CA8059B2}" destId="{D544A5DF-CF0C-4C0E-BD52-50C17ED0BC81}" srcOrd="3" destOrd="0" presId="urn:microsoft.com/office/officeart/2018/5/layout/IconCircleLabelList"/>
    <dgm:cxn modelId="{50FF6018-5D11-4B62-8331-6D3B0267D44C}" type="presParOf" srcId="{6C1E1578-DDC3-4807-B7D6-CEC064BD5543}" destId="{4C5AAE40-860D-4D69-95FD-17B433C791D7}" srcOrd="1" destOrd="0" presId="urn:microsoft.com/office/officeart/2018/5/layout/IconCircleLabelList"/>
    <dgm:cxn modelId="{86C4C418-7DCD-4030-84E4-076A85ADBAE8}" type="presParOf" srcId="{6C1E1578-DDC3-4807-B7D6-CEC064BD5543}" destId="{76900019-CD4B-4A0E-9B49-E912EDDEC14E}" srcOrd="2" destOrd="0" presId="urn:microsoft.com/office/officeart/2018/5/layout/IconCircleLabelList"/>
    <dgm:cxn modelId="{03E70E2B-CCB5-4408-AA8D-1EEE8287B47D}" type="presParOf" srcId="{76900019-CD4B-4A0E-9B49-E912EDDEC14E}" destId="{1FA6A7DA-14E2-43C0-B5E1-C406489D4EE1}" srcOrd="0" destOrd="0" presId="urn:microsoft.com/office/officeart/2018/5/layout/IconCircleLabelList"/>
    <dgm:cxn modelId="{6E919FFB-5FB8-48EE-A94B-0AB3D541690D}" type="presParOf" srcId="{76900019-CD4B-4A0E-9B49-E912EDDEC14E}" destId="{4709B385-33F9-4B0E-AB04-14091282EC49}" srcOrd="1" destOrd="0" presId="urn:microsoft.com/office/officeart/2018/5/layout/IconCircleLabelList"/>
    <dgm:cxn modelId="{CE58C2C9-5E53-4854-8C73-076E4D067E25}" type="presParOf" srcId="{76900019-CD4B-4A0E-9B49-E912EDDEC14E}" destId="{89FCE792-1ED4-4E71-A231-29D0AD0EB736}" srcOrd="2" destOrd="0" presId="urn:microsoft.com/office/officeart/2018/5/layout/IconCircleLabelList"/>
    <dgm:cxn modelId="{49BBBDD8-6B47-4133-98AB-043AD0B75975}" type="presParOf" srcId="{76900019-CD4B-4A0E-9B49-E912EDDEC14E}" destId="{4367BB8D-53C0-4150-A0BA-403B423A335A}" srcOrd="3" destOrd="0" presId="urn:microsoft.com/office/officeart/2018/5/layout/IconCircleLabelList"/>
    <dgm:cxn modelId="{DE912718-A671-4A35-9FEA-3B00AF802C2A}" type="presParOf" srcId="{6C1E1578-DDC3-4807-B7D6-CEC064BD5543}" destId="{9130B12D-97A9-4B25-A8BE-9AAD954E3475}" srcOrd="3" destOrd="0" presId="urn:microsoft.com/office/officeart/2018/5/layout/IconCircleLabelList"/>
    <dgm:cxn modelId="{0A99A68A-AFC4-436F-8481-ECF7DE38959C}" type="presParOf" srcId="{6C1E1578-DDC3-4807-B7D6-CEC064BD5543}" destId="{11BD8519-A58F-41F5-9B0B-D575DA159826}" srcOrd="4" destOrd="0" presId="urn:microsoft.com/office/officeart/2018/5/layout/IconCircleLabelList"/>
    <dgm:cxn modelId="{4CF3DD3D-AD77-42D4-AE4A-EB1720C234CB}" type="presParOf" srcId="{11BD8519-A58F-41F5-9B0B-D575DA159826}" destId="{293EB2AC-11AF-419D-B974-E5141F2905E5}" srcOrd="0" destOrd="0" presId="urn:microsoft.com/office/officeart/2018/5/layout/IconCircleLabelList"/>
    <dgm:cxn modelId="{129EE767-39C7-4A5F-B6D8-BA40480B9A39}" type="presParOf" srcId="{11BD8519-A58F-41F5-9B0B-D575DA159826}" destId="{BF9A67F3-FE8E-4B7A-8216-FBF9F3C643C3}" srcOrd="1" destOrd="0" presId="urn:microsoft.com/office/officeart/2018/5/layout/IconCircleLabelList"/>
    <dgm:cxn modelId="{88A58CDE-9586-4BCB-A29F-8BFF8F8BB958}" type="presParOf" srcId="{11BD8519-A58F-41F5-9B0B-D575DA159826}" destId="{C2835BB8-4B94-4E8B-9B52-D41829DECE9C}" srcOrd="2" destOrd="0" presId="urn:microsoft.com/office/officeart/2018/5/layout/IconCircleLabelList"/>
    <dgm:cxn modelId="{B31D27C2-0A43-430D-B141-6816E64C5B4A}" type="presParOf" srcId="{11BD8519-A58F-41F5-9B0B-D575DA159826}" destId="{D4351CFE-0EE9-4702-ADAF-9BEE018D90B8}" srcOrd="3" destOrd="0" presId="urn:microsoft.com/office/officeart/2018/5/layout/IconCircleLabelList"/>
    <dgm:cxn modelId="{8055944C-F443-4B9B-9541-789DE0891E22}" type="presParOf" srcId="{6C1E1578-DDC3-4807-B7D6-CEC064BD5543}" destId="{23BCD384-DA0C-4352-83DF-0C2BF33CA9F8}" srcOrd="5" destOrd="0" presId="urn:microsoft.com/office/officeart/2018/5/layout/IconCircleLabelList"/>
    <dgm:cxn modelId="{A5CBB430-79BA-4A89-A8C7-EF8E1F26B292}" type="presParOf" srcId="{6C1E1578-DDC3-4807-B7D6-CEC064BD5543}" destId="{5B19B391-E51F-4B18-BD11-03D1B4A3D980}" srcOrd="6" destOrd="0" presId="urn:microsoft.com/office/officeart/2018/5/layout/IconCircleLabelList"/>
    <dgm:cxn modelId="{7A124019-7C74-4646-816E-D8F2235CD2FB}" type="presParOf" srcId="{5B19B391-E51F-4B18-BD11-03D1B4A3D980}" destId="{C5934870-4E45-4C17-B3A0-98B0F860A363}" srcOrd="0" destOrd="0" presId="urn:microsoft.com/office/officeart/2018/5/layout/IconCircleLabelList"/>
    <dgm:cxn modelId="{F971A610-3D58-4ACD-9E1C-85524ED34847}" type="presParOf" srcId="{5B19B391-E51F-4B18-BD11-03D1B4A3D980}" destId="{95C6612E-728D-422D-B248-6A1D5E299B71}" srcOrd="1" destOrd="0" presId="urn:microsoft.com/office/officeart/2018/5/layout/IconCircleLabelList"/>
    <dgm:cxn modelId="{BE035AA7-8CF1-4F43-B6E8-52BE7F27D6BE}" type="presParOf" srcId="{5B19B391-E51F-4B18-BD11-03D1B4A3D980}" destId="{FB9CAE2C-664F-4BF2-8A71-960A4C4C0D61}" srcOrd="2" destOrd="0" presId="urn:microsoft.com/office/officeart/2018/5/layout/IconCircleLabelList"/>
    <dgm:cxn modelId="{85A1E65B-6C89-4E0C-B200-1949F0EEBA8C}" type="presParOf" srcId="{5B19B391-E51F-4B18-BD11-03D1B4A3D980}" destId="{1828D3E8-17DA-49E7-8FF5-3A0B2BEB6D04}" srcOrd="3" destOrd="0" presId="urn:microsoft.com/office/officeart/2018/5/layout/IconCircleLabelList"/>
    <dgm:cxn modelId="{CDADDD8B-CB6E-4BD8-8D87-B18A9F842954}" type="presParOf" srcId="{6C1E1578-DDC3-4807-B7D6-CEC064BD5543}" destId="{761E453D-48F9-46DC-9E66-1489DE153DDC}" srcOrd="7" destOrd="0" presId="urn:microsoft.com/office/officeart/2018/5/layout/IconCircleLabelList"/>
    <dgm:cxn modelId="{D486F56E-4BD7-4342-AED2-1CFB5E968D07}" type="presParOf" srcId="{6C1E1578-DDC3-4807-B7D6-CEC064BD5543}" destId="{DD1FD2DB-3500-4C58-A1C1-AA5A3992ABF5}" srcOrd="8" destOrd="0" presId="urn:microsoft.com/office/officeart/2018/5/layout/IconCircleLabelList"/>
    <dgm:cxn modelId="{9B99368D-FD17-4DD9-B4B5-5A9137C6A606}" type="presParOf" srcId="{DD1FD2DB-3500-4C58-A1C1-AA5A3992ABF5}" destId="{10FC9F4D-7C49-434C-A95E-2EF5D933AD5E}" srcOrd="0" destOrd="0" presId="urn:microsoft.com/office/officeart/2018/5/layout/IconCircleLabelList"/>
    <dgm:cxn modelId="{20F05B72-1A73-42E6-92CB-BA9675968284}" type="presParOf" srcId="{DD1FD2DB-3500-4C58-A1C1-AA5A3992ABF5}" destId="{4AC83808-4418-4EBC-BB9E-48D13F232CA1}" srcOrd="1" destOrd="0" presId="urn:microsoft.com/office/officeart/2018/5/layout/IconCircleLabelList"/>
    <dgm:cxn modelId="{CB9CEE75-1D3D-4AEC-9403-5955A4A621D1}" type="presParOf" srcId="{DD1FD2DB-3500-4C58-A1C1-AA5A3992ABF5}" destId="{DB97EB81-5E2B-441A-B85B-EC1EA9ABF4E1}" srcOrd="2" destOrd="0" presId="urn:microsoft.com/office/officeart/2018/5/layout/IconCircleLabelList"/>
    <dgm:cxn modelId="{1039D0D4-F4F7-4BAB-A0EB-5F7240B87E56}" type="presParOf" srcId="{DD1FD2DB-3500-4C58-A1C1-AA5A3992ABF5}" destId="{220DAF68-DA41-4499-BFB9-E2E07648B07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8262D3-D03B-45E4-BA87-663A405A86C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5EE60C5-05E1-4569-8852-525A2459BC4B}">
      <dgm:prSet/>
      <dgm:spPr/>
      <dgm:t>
        <a:bodyPr/>
        <a:lstStyle/>
        <a:p>
          <a:r>
            <a:rPr lang="en-GB"/>
            <a:t>Data Centre </a:t>
          </a:r>
          <a:endParaRPr lang="en-US"/>
        </a:p>
      </dgm:t>
    </dgm:pt>
    <dgm:pt modelId="{732A305C-C454-46A4-A520-E2FBEBF5984F}" type="parTrans" cxnId="{6600097E-CB3D-4500-B324-E8A1BA551D01}">
      <dgm:prSet/>
      <dgm:spPr/>
      <dgm:t>
        <a:bodyPr/>
        <a:lstStyle/>
        <a:p>
          <a:endParaRPr lang="en-US"/>
        </a:p>
      </dgm:t>
    </dgm:pt>
    <dgm:pt modelId="{1ECA6333-F609-4D86-A362-FA8475BC4FCF}" type="sibTrans" cxnId="{6600097E-CB3D-4500-B324-E8A1BA551D01}">
      <dgm:prSet/>
      <dgm:spPr/>
      <dgm:t>
        <a:bodyPr/>
        <a:lstStyle/>
        <a:p>
          <a:endParaRPr lang="en-US"/>
        </a:p>
      </dgm:t>
    </dgm:pt>
    <dgm:pt modelId="{EAEFC32A-18D2-409D-A87F-DCDEB0312A12}">
      <dgm:prSet/>
      <dgm:spPr/>
      <dgm:t>
        <a:bodyPr/>
        <a:lstStyle/>
        <a:p>
          <a:r>
            <a:rPr lang="en-GB" dirty="0"/>
            <a:t>Westmorland &amp; Furness Tenancy</a:t>
          </a:r>
          <a:endParaRPr lang="en-US" dirty="0"/>
        </a:p>
      </dgm:t>
    </dgm:pt>
    <dgm:pt modelId="{ACA6EAC7-1B15-4C6D-BF21-85877BD51ED9}" type="parTrans" cxnId="{E5A8EC8A-87B5-46DA-AB50-808A3ECEBB9C}">
      <dgm:prSet/>
      <dgm:spPr/>
      <dgm:t>
        <a:bodyPr/>
        <a:lstStyle/>
        <a:p>
          <a:endParaRPr lang="en-US"/>
        </a:p>
      </dgm:t>
    </dgm:pt>
    <dgm:pt modelId="{396505AE-CF42-4852-8CF5-D400F4A4B9CD}" type="sibTrans" cxnId="{E5A8EC8A-87B5-46DA-AB50-808A3ECEBB9C}">
      <dgm:prSet/>
      <dgm:spPr/>
      <dgm:t>
        <a:bodyPr/>
        <a:lstStyle/>
        <a:p>
          <a:endParaRPr lang="en-US"/>
        </a:p>
      </dgm:t>
    </dgm:pt>
    <dgm:pt modelId="{60207AAA-4F40-4DF5-B166-080EC54E6189}" type="pres">
      <dgm:prSet presAssocID="{558262D3-D03B-45E4-BA87-663A405A86CE}" presName="root" presStyleCnt="0">
        <dgm:presLayoutVars>
          <dgm:dir/>
          <dgm:resizeHandles val="exact"/>
        </dgm:presLayoutVars>
      </dgm:prSet>
      <dgm:spPr/>
    </dgm:pt>
    <dgm:pt modelId="{FC2202CB-20DA-4C8F-9A7A-6D11F9BBB048}" type="pres">
      <dgm:prSet presAssocID="{05EE60C5-05E1-4569-8852-525A2459BC4B}" presName="compNode" presStyleCnt="0"/>
      <dgm:spPr/>
    </dgm:pt>
    <dgm:pt modelId="{203A6C56-E753-4556-BA7D-1D5BC0BAEF32}" type="pres">
      <dgm:prSet presAssocID="{05EE60C5-05E1-4569-8852-525A2459BC4B}" presName="bgRect" presStyleLbl="bgShp" presStyleIdx="0" presStyleCnt="2"/>
      <dgm:spPr/>
    </dgm:pt>
    <dgm:pt modelId="{DDD6A09B-F668-43F4-8B23-BB51B6B9ABDD}" type="pres">
      <dgm:prSet presAssocID="{05EE60C5-05E1-4569-8852-525A2459BC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DB53E577-98BC-4378-B126-9E04AE08DDEE}" type="pres">
      <dgm:prSet presAssocID="{05EE60C5-05E1-4569-8852-525A2459BC4B}" presName="spaceRect" presStyleCnt="0"/>
      <dgm:spPr/>
    </dgm:pt>
    <dgm:pt modelId="{E5802EC8-61D7-44C3-AC6D-C5CA0B6FAA4F}" type="pres">
      <dgm:prSet presAssocID="{05EE60C5-05E1-4569-8852-525A2459BC4B}" presName="parTx" presStyleLbl="revTx" presStyleIdx="0" presStyleCnt="2">
        <dgm:presLayoutVars>
          <dgm:chMax val="0"/>
          <dgm:chPref val="0"/>
        </dgm:presLayoutVars>
      </dgm:prSet>
      <dgm:spPr/>
    </dgm:pt>
    <dgm:pt modelId="{A8A6CCA6-70D9-4825-AC36-AB851595AF33}" type="pres">
      <dgm:prSet presAssocID="{1ECA6333-F609-4D86-A362-FA8475BC4FCF}" presName="sibTrans" presStyleCnt="0"/>
      <dgm:spPr/>
    </dgm:pt>
    <dgm:pt modelId="{8666F88C-90BB-46BF-B4BD-92813A9E23ED}" type="pres">
      <dgm:prSet presAssocID="{EAEFC32A-18D2-409D-A87F-DCDEB0312A12}" presName="compNode" presStyleCnt="0"/>
      <dgm:spPr/>
    </dgm:pt>
    <dgm:pt modelId="{5345008A-028A-46F5-AEB0-095BDC4F8632}" type="pres">
      <dgm:prSet presAssocID="{EAEFC32A-18D2-409D-A87F-DCDEB0312A12}" presName="bgRect" presStyleLbl="bgShp" presStyleIdx="1" presStyleCnt="2"/>
      <dgm:spPr/>
    </dgm:pt>
    <dgm:pt modelId="{8944B9B0-DEE6-4630-812F-1D8DC354947A}" type="pres">
      <dgm:prSet presAssocID="{EAEFC32A-18D2-409D-A87F-DCDEB0312A12}"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t"/>
        </a:ext>
      </dgm:extLst>
    </dgm:pt>
    <dgm:pt modelId="{7BCE57F6-FA5B-45D4-AB98-920CEA22FAD3}" type="pres">
      <dgm:prSet presAssocID="{EAEFC32A-18D2-409D-A87F-DCDEB0312A12}" presName="spaceRect" presStyleCnt="0"/>
      <dgm:spPr/>
    </dgm:pt>
    <dgm:pt modelId="{75E022C7-D046-43A0-95BF-36AE8DE2D1D9}" type="pres">
      <dgm:prSet presAssocID="{EAEFC32A-18D2-409D-A87F-DCDEB0312A12}" presName="parTx" presStyleLbl="revTx" presStyleIdx="1" presStyleCnt="2">
        <dgm:presLayoutVars>
          <dgm:chMax val="0"/>
          <dgm:chPref val="0"/>
        </dgm:presLayoutVars>
      </dgm:prSet>
      <dgm:spPr/>
    </dgm:pt>
  </dgm:ptLst>
  <dgm:cxnLst>
    <dgm:cxn modelId="{1A9CE800-8C96-44F9-8D38-0680D172E996}" type="presOf" srcId="{558262D3-D03B-45E4-BA87-663A405A86CE}" destId="{60207AAA-4F40-4DF5-B166-080EC54E6189}" srcOrd="0" destOrd="0" presId="urn:microsoft.com/office/officeart/2018/2/layout/IconVerticalSolidList"/>
    <dgm:cxn modelId="{329AB016-9661-4A47-A9BC-3ABDFCF275DF}" type="presOf" srcId="{EAEFC32A-18D2-409D-A87F-DCDEB0312A12}" destId="{75E022C7-D046-43A0-95BF-36AE8DE2D1D9}" srcOrd="0" destOrd="0" presId="urn:microsoft.com/office/officeart/2018/2/layout/IconVerticalSolidList"/>
    <dgm:cxn modelId="{6600097E-CB3D-4500-B324-E8A1BA551D01}" srcId="{558262D3-D03B-45E4-BA87-663A405A86CE}" destId="{05EE60C5-05E1-4569-8852-525A2459BC4B}" srcOrd="0" destOrd="0" parTransId="{732A305C-C454-46A4-A520-E2FBEBF5984F}" sibTransId="{1ECA6333-F609-4D86-A362-FA8475BC4FCF}"/>
    <dgm:cxn modelId="{E5A8EC8A-87B5-46DA-AB50-808A3ECEBB9C}" srcId="{558262D3-D03B-45E4-BA87-663A405A86CE}" destId="{EAEFC32A-18D2-409D-A87F-DCDEB0312A12}" srcOrd="1" destOrd="0" parTransId="{ACA6EAC7-1B15-4C6D-BF21-85877BD51ED9}" sibTransId="{396505AE-CF42-4852-8CF5-D400F4A4B9CD}"/>
    <dgm:cxn modelId="{23D76BEC-2091-402F-A2BB-9822B1FD4F6B}" type="presOf" srcId="{05EE60C5-05E1-4569-8852-525A2459BC4B}" destId="{E5802EC8-61D7-44C3-AC6D-C5CA0B6FAA4F}" srcOrd="0" destOrd="0" presId="urn:microsoft.com/office/officeart/2018/2/layout/IconVerticalSolidList"/>
    <dgm:cxn modelId="{C2EC746D-845E-4F0E-8F8D-46DDB72FC998}" type="presParOf" srcId="{60207AAA-4F40-4DF5-B166-080EC54E6189}" destId="{FC2202CB-20DA-4C8F-9A7A-6D11F9BBB048}" srcOrd="0" destOrd="0" presId="urn:microsoft.com/office/officeart/2018/2/layout/IconVerticalSolidList"/>
    <dgm:cxn modelId="{EA426A96-A4AA-479D-A7C9-2480D8F4E8AF}" type="presParOf" srcId="{FC2202CB-20DA-4C8F-9A7A-6D11F9BBB048}" destId="{203A6C56-E753-4556-BA7D-1D5BC0BAEF32}" srcOrd="0" destOrd="0" presId="urn:microsoft.com/office/officeart/2018/2/layout/IconVerticalSolidList"/>
    <dgm:cxn modelId="{2B409651-52FE-42BF-86AE-87C44345F22E}" type="presParOf" srcId="{FC2202CB-20DA-4C8F-9A7A-6D11F9BBB048}" destId="{DDD6A09B-F668-43F4-8B23-BB51B6B9ABDD}" srcOrd="1" destOrd="0" presId="urn:microsoft.com/office/officeart/2018/2/layout/IconVerticalSolidList"/>
    <dgm:cxn modelId="{E6D97539-CFAA-4374-88F4-D4A24CEAE294}" type="presParOf" srcId="{FC2202CB-20DA-4C8F-9A7A-6D11F9BBB048}" destId="{DB53E577-98BC-4378-B126-9E04AE08DDEE}" srcOrd="2" destOrd="0" presId="urn:microsoft.com/office/officeart/2018/2/layout/IconVerticalSolidList"/>
    <dgm:cxn modelId="{53440CC9-CD0F-4FB4-B130-5076729F7F02}" type="presParOf" srcId="{FC2202CB-20DA-4C8F-9A7A-6D11F9BBB048}" destId="{E5802EC8-61D7-44C3-AC6D-C5CA0B6FAA4F}" srcOrd="3" destOrd="0" presId="urn:microsoft.com/office/officeart/2018/2/layout/IconVerticalSolidList"/>
    <dgm:cxn modelId="{85CC04C2-314B-46DF-8229-89D7403F5BC0}" type="presParOf" srcId="{60207AAA-4F40-4DF5-B166-080EC54E6189}" destId="{A8A6CCA6-70D9-4825-AC36-AB851595AF33}" srcOrd="1" destOrd="0" presId="urn:microsoft.com/office/officeart/2018/2/layout/IconVerticalSolidList"/>
    <dgm:cxn modelId="{C8506823-8B97-4A11-AA94-F19251B9499D}" type="presParOf" srcId="{60207AAA-4F40-4DF5-B166-080EC54E6189}" destId="{8666F88C-90BB-46BF-B4BD-92813A9E23ED}" srcOrd="2" destOrd="0" presId="urn:microsoft.com/office/officeart/2018/2/layout/IconVerticalSolidList"/>
    <dgm:cxn modelId="{F6ECD4D2-03AA-46C5-8ED8-B27758142704}" type="presParOf" srcId="{8666F88C-90BB-46BF-B4BD-92813A9E23ED}" destId="{5345008A-028A-46F5-AEB0-095BDC4F8632}" srcOrd="0" destOrd="0" presId="urn:microsoft.com/office/officeart/2018/2/layout/IconVerticalSolidList"/>
    <dgm:cxn modelId="{6F5344C9-3F5E-436D-9A0D-F105199DDC01}" type="presParOf" srcId="{8666F88C-90BB-46BF-B4BD-92813A9E23ED}" destId="{8944B9B0-DEE6-4630-812F-1D8DC354947A}" srcOrd="1" destOrd="0" presId="urn:microsoft.com/office/officeart/2018/2/layout/IconVerticalSolidList"/>
    <dgm:cxn modelId="{989531FC-BFFD-4429-9B22-8EAE2D48C365}" type="presParOf" srcId="{8666F88C-90BB-46BF-B4BD-92813A9E23ED}" destId="{7BCE57F6-FA5B-45D4-AB98-920CEA22FAD3}" srcOrd="2" destOrd="0" presId="urn:microsoft.com/office/officeart/2018/2/layout/IconVerticalSolidList"/>
    <dgm:cxn modelId="{4D5EA8D7-B739-4D02-8294-578EFF9C0213}" type="presParOf" srcId="{8666F88C-90BB-46BF-B4BD-92813A9E23ED}" destId="{75E022C7-D046-43A0-95BF-36AE8DE2D1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8262D3-D03B-45E4-BA87-663A405A86C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5EE60C5-05E1-4569-8852-525A2459BC4B}">
      <dgm:prSet/>
      <dgm:spPr/>
      <dgm:t>
        <a:bodyPr/>
        <a:lstStyle/>
        <a:p>
          <a:pPr>
            <a:lnSpc>
              <a:spcPct val="100000"/>
            </a:lnSpc>
          </a:pPr>
          <a:r>
            <a:rPr lang="en-GB"/>
            <a:t>Geographical Information System (GIS)</a:t>
          </a:r>
          <a:endParaRPr lang="en-US"/>
        </a:p>
      </dgm:t>
    </dgm:pt>
    <dgm:pt modelId="{732A305C-C454-46A4-A520-E2FBEBF5984F}" type="parTrans" cxnId="{6600097E-CB3D-4500-B324-E8A1BA551D01}">
      <dgm:prSet/>
      <dgm:spPr/>
      <dgm:t>
        <a:bodyPr/>
        <a:lstStyle/>
        <a:p>
          <a:endParaRPr lang="en-US"/>
        </a:p>
      </dgm:t>
    </dgm:pt>
    <dgm:pt modelId="{1ECA6333-F609-4D86-A362-FA8475BC4FCF}" type="sibTrans" cxnId="{6600097E-CB3D-4500-B324-E8A1BA551D01}">
      <dgm:prSet/>
      <dgm:spPr/>
      <dgm:t>
        <a:bodyPr/>
        <a:lstStyle/>
        <a:p>
          <a:endParaRPr lang="en-US"/>
        </a:p>
      </dgm:t>
    </dgm:pt>
    <dgm:pt modelId="{085EC10B-82C6-414E-B2B0-1DF9B3770AD3}">
      <dgm:prSet/>
      <dgm:spPr/>
      <dgm:t>
        <a:bodyPr/>
        <a:lstStyle/>
        <a:p>
          <a:pPr>
            <a:lnSpc>
              <a:spcPct val="100000"/>
            </a:lnSpc>
          </a:pPr>
          <a:r>
            <a:rPr lang="en-GB"/>
            <a:t>Development Management System (DMS)</a:t>
          </a:r>
          <a:endParaRPr lang="en-US"/>
        </a:p>
      </dgm:t>
    </dgm:pt>
    <dgm:pt modelId="{1BC4D19C-A8EE-4CFC-9A79-80663432481C}" type="parTrans" cxnId="{200F2F16-9036-4322-91B9-8621DC611FDF}">
      <dgm:prSet/>
      <dgm:spPr/>
      <dgm:t>
        <a:bodyPr/>
        <a:lstStyle/>
        <a:p>
          <a:endParaRPr lang="en-GB"/>
        </a:p>
      </dgm:t>
    </dgm:pt>
    <dgm:pt modelId="{3299438A-6B8F-4CC8-AC4B-77C60B62A140}" type="sibTrans" cxnId="{200F2F16-9036-4322-91B9-8621DC611FDF}">
      <dgm:prSet/>
      <dgm:spPr/>
      <dgm:t>
        <a:bodyPr/>
        <a:lstStyle/>
        <a:p>
          <a:endParaRPr lang="en-GB"/>
        </a:p>
      </dgm:t>
    </dgm:pt>
    <dgm:pt modelId="{A0CAA38D-C2D4-4524-8E5A-64384165D6E1}">
      <dgm:prSet/>
      <dgm:spPr/>
      <dgm:t>
        <a:bodyPr/>
        <a:lstStyle/>
        <a:p>
          <a:pPr>
            <a:lnSpc>
              <a:spcPct val="100000"/>
            </a:lnSpc>
          </a:pPr>
          <a:r>
            <a:rPr lang="en-GB"/>
            <a:t>Digital Platform /Customer Relationship Management (CRM)</a:t>
          </a:r>
          <a:endParaRPr lang="en-US"/>
        </a:p>
      </dgm:t>
    </dgm:pt>
    <dgm:pt modelId="{F6EE91B9-D5A0-4C83-9031-8C51CB98995C}" type="parTrans" cxnId="{5C544153-3394-4805-8BF9-9BD22042B1C1}">
      <dgm:prSet/>
      <dgm:spPr/>
      <dgm:t>
        <a:bodyPr/>
        <a:lstStyle/>
        <a:p>
          <a:endParaRPr lang="en-GB"/>
        </a:p>
      </dgm:t>
    </dgm:pt>
    <dgm:pt modelId="{C1341766-BAEB-4374-8E43-6BD384446D29}" type="sibTrans" cxnId="{5C544153-3394-4805-8BF9-9BD22042B1C1}">
      <dgm:prSet/>
      <dgm:spPr/>
      <dgm:t>
        <a:bodyPr/>
        <a:lstStyle/>
        <a:p>
          <a:endParaRPr lang="en-GB"/>
        </a:p>
      </dgm:t>
    </dgm:pt>
    <dgm:pt modelId="{0F0E1E73-F564-408B-8203-BA125070C7DA}">
      <dgm:prSet/>
      <dgm:spPr/>
      <dgm:t>
        <a:bodyPr/>
        <a:lstStyle/>
        <a:p>
          <a:pPr>
            <a:lnSpc>
              <a:spcPct val="100000"/>
            </a:lnSpc>
          </a:pPr>
          <a:r>
            <a:rPr lang="en-US"/>
            <a:t>Fabric </a:t>
          </a:r>
        </a:p>
      </dgm:t>
    </dgm:pt>
    <dgm:pt modelId="{1713E703-51E8-48CB-ADA8-8A8F0B0FF160}" type="parTrans" cxnId="{0F2D366C-CA0A-4511-9CEC-18BC8E044D1B}">
      <dgm:prSet/>
      <dgm:spPr/>
      <dgm:t>
        <a:bodyPr/>
        <a:lstStyle/>
        <a:p>
          <a:endParaRPr lang="en-GB"/>
        </a:p>
      </dgm:t>
    </dgm:pt>
    <dgm:pt modelId="{AA009EDB-38B1-4998-B9E6-97581522CA6F}" type="sibTrans" cxnId="{0F2D366C-CA0A-4511-9CEC-18BC8E044D1B}">
      <dgm:prSet/>
      <dgm:spPr/>
      <dgm:t>
        <a:bodyPr/>
        <a:lstStyle/>
        <a:p>
          <a:endParaRPr lang="en-GB"/>
        </a:p>
      </dgm:t>
    </dgm:pt>
    <dgm:pt modelId="{EBA88400-AE9C-43EB-BE48-4C167F494848}">
      <dgm:prSet/>
      <dgm:spPr/>
      <dgm:t>
        <a:bodyPr/>
        <a:lstStyle/>
        <a:p>
          <a:pPr>
            <a:lnSpc>
              <a:spcPct val="100000"/>
            </a:lnSpc>
          </a:pPr>
          <a:r>
            <a:rPr lang="en-US" err="1"/>
            <a:t>Placemaker</a:t>
          </a:r>
          <a:endParaRPr lang="en-US"/>
        </a:p>
      </dgm:t>
    </dgm:pt>
    <dgm:pt modelId="{18EF90B5-C448-4BF2-B394-304A3661BD9A}" type="parTrans" cxnId="{408A047E-79ED-490D-8FAF-D81AC976B5C8}">
      <dgm:prSet/>
      <dgm:spPr/>
      <dgm:t>
        <a:bodyPr/>
        <a:lstStyle/>
        <a:p>
          <a:endParaRPr lang="en-GB"/>
        </a:p>
      </dgm:t>
    </dgm:pt>
    <dgm:pt modelId="{245E2C68-C6EE-458A-8AF6-B85C0EAF4AE8}" type="sibTrans" cxnId="{408A047E-79ED-490D-8FAF-D81AC976B5C8}">
      <dgm:prSet/>
      <dgm:spPr/>
      <dgm:t>
        <a:bodyPr/>
        <a:lstStyle/>
        <a:p>
          <a:endParaRPr lang="en-GB"/>
        </a:p>
      </dgm:t>
    </dgm:pt>
    <dgm:pt modelId="{5A070BAD-2CB9-46C4-98DD-F286A5492C2A}">
      <dgm:prSet/>
      <dgm:spPr/>
      <dgm:t>
        <a:bodyPr/>
        <a:lstStyle/>
        <a:p>
          <a:pPr>
            <a:lnSpc>
              <a:spcPct val="100000"/>
            </a:lnSpc>
          </a:pPr>
          <a:r>
            <a:rPr lang="en-US"/>
            <a:t>In-Cab Tech</a:t>
          </a:r>
        </a:p>
      </dgm:t>
    </dgm:pt>
    <dgm:pt modelId="{ACF74529-C2B1-4EE0-8B64-B8449CDE5AB9}" type="parTrans" cxnId="{B8F3E5A1-5736-4915-BC00-8D3A0BDA8419}">
      <dgm:prSet/>
      <dgm:spPr/>
      <dgm:t>
        <a:bodyPr/>
        <a:lstStyle/>
        <a:p>
          <a:endParaRPr lang="en-GB"/>
        </a:p>
      </dgm:t>
    </dgm:pt>
    <dgm:pt modelId="{BF964C3B-217D-4AA1-BC31-3170E6625E48}" type="sibTrans" cxnId="{B8F3E5A1-5736-4915-BC00-8D3A0BDA8419}">
      <dgm:prSet/>
      <dgm:spPr/>
      <dgm:t>
        <a:bodyPr/>
        <a:lstStyle/>
        <a:p>
          <a:endParaRPr lang="en-GB"/>
        </a:p>
      </dgm:t>
    </dgm:pt>
    <dgm:pt modelId="{AAA318AA-EB40-418B-97CD-1A0A0B79AA24}">
      <dgm:prSet/>
      <dgm:spPr/>
      <dgm:t>
        <a:bodyPr/>
        <a:lstStyle/>
        <a:p>
          <a:pPr>
            <a:lnSpc>
              <a:spcPct val="100000"/>
            </a:lnSpc>
          </a:pPr>
          <a:r>
            <a:rPr lang="en-GB"/>
            <a:t>Revenue &amp; Benefits</a:t>
          </a:r>
          <a:endParaRPr lang="en-US"/>
        </a:p>
      </dgm:t>
    </dgm:pt>
    <dgm:pt modelId="{75A90B0C-168E-4524-9270-EC774F6CAE93}" type="parTrans" cxnId="{4097E814-AC99-4E23-8576-0E4766D1ABDF}">
      <dgm:prSet/>
      <dgm:spPr/>
      <dgm:t>
        <a:bodyPr/>
        <a:lstStyle/>
        <a:p>
          <a:endParaRPr lang="en-GB"/>
        </a:p>
      </dgm:t>
    </dgm:pt>
    <dgm:pt modelId="{A8EB2A34-EECE-4CB1-9844-E26060DC6418}" type="sibTrans" cxnId="{4097E814-AC99-4E23-8576-0E4766D1ABDF}">
      <dgm:prSet/>
      <dgm:spPr/>
      <dgm:t>
        <a:bodyPr/>
        <a:lstStyle/>
        <a:p>
          <a:endParaRPr lang="en-GB"/>
        </a:p>
      </dgm:t>
    </dgm:pt>
    <dgm:pt modelId="{1B789E7C-E7F3-4CF9-AAE7-D0FAED3229A1}">
      <dgm:prSet/>
      <dgm:spPr/>
      <dgm:t>
        <a:bodyPr/>
        <a:lstStyle/>
        <a:p>
          <a:pPr>
            <a:lnSpc>
              <a:spcPct val="100000"/>
            </a:lnSpc>
          </a:pPr>
          <a:r>
            <a:rPr lang="en-GB"/>
            <a:t>Income Management</a:t>
          </a:r>
          <a:endParaRPr lang="en-US"/>
        </a:p>
      </dgm:t>
    </dgm:pt>
    <dgm:pt modelId="{D1C41F4D-A8BC-4778-A58E-6BB49B8920BA}" type="parTrans" cxnId="{FA7A8750-E5E8-456C-A1C6-70E53CD0F5F1}">
      <dgm:prSet/>
      <dgm:spPr/>
      <dgm:t>
        <a:bodyPr/>
        <a:lstStyle/>
        <a:p>
          <a:endParaRPr lang="en-GB"/>
        </a:p>
      </dgm:t>
    </dgm:pt>
    <dgm:pt modelId="{C7756405-EDE1-4CA6-83CF-75BDD28C9B10}" type="sibTrans" cxnId="{FA7A8750-E5E8-456C-A1C6-70E53CD0F5F1}">
      <dgm:prSet/>
      <dgm:spPr/>
      <dgm:t>
        <a:bodyPr/>
        <a:lstStyle/>
        <a:p>
          <a:endParaRPr lang="en-GB"/>
        </a:p>
      </dgm:t>
    </dgm:pt>
    <dgm:pt modelId="{B4E7566C-6F4A-4F4F-B542-59B87F29147C}">
      <dgm:prSet/>
      <dgm:spPr/>
      <dgm:t>
        <a:bodyPr/>
        <a:lstStyle/>
        <a:p>
          <a:pPr>
            <a:lnSpc>
              <a:spcPct val="100000"/>
            </a:lnSpc>
          </a:pPr>
          <a:r>
            <a:rPr lang="en-GB"/>
            <a:t>Legacy Ledgers</a:t>
          </a:r>
          <a:endParaRPr lang="en-US"/>
        </a:p>
      </dgm:t>
    </dgm:pt>
    <dgm:pt modelId="{92AA9CBF-1188-495C-B057-5E5A2B23F0AA}" type="parTrans" cxnId="{89C9E347-8A28-4EAC-8447-79CC5DFFDE94}">
      <dgm:prSet/>
      <dgm:spPr/>
      <dgm:t>
        <a:bodyPr/>
        <a:lstStyle/>
        <a:p>
          <a:endParaRPr lang="en-GB"/>
        </a:p>
      </dgm:t>
    </dgm:pt>
    <dgm:pt modelId="{B50090C7-71D9-4240-9960-B3F5B47BF6CA}" type="sibTrans" cxnId="{89C9E347-8A28-4EAC-8447-79CC5DFFDE94}">
      <dgm:prSet/>
      <dgm:spPr/>
      <dgm:t>
        <a:bodyPr/>
        <a:lstStyle/>
        <a:p>
          <a:endParaRPr lang="en-GB"/>
        </a:p>
      </dgm:t>
    </dgm:pt>
    <dgm:pt modelId="{60207AAA-4F40-4DF5-B166-080EC54E6189}" type="pres">
      <dgm:prSet presAssocID="{558262D3-D03B-45E4-BA87-663A405A86CE}" presName="root" presStyleCnt="0">
        <dgm:presLayoutVars>
          <dgm:dir/>
          <dgm:resizeHandles val="exact"/>
        </dgm:presLayoutVars>
      </dgm:prSet>
      <dgm:spPr/>
    </dgm:pt>
    <dgm:pt modelId="{FC2202CB-20DA-4C8F-9A7A-6D11F9BBB048}" type="pres">
      <dgm:prSet presAssocID="{05EE60C5-05E1-4569-8852-525A2459BC4B}" presName="compNode" presStyleCnt="0"/>
      <dgm:spPr/>
    </dgm:pt>
    <dgm:pt modelId="{203A6C56-E753-4556-BA7D-1D5BC0BAEF32}" type="pres">
      <dgm:prSet presAssocID="{05EE60C5-05E1-4569-8852-525A2459BC4B}" presName="bgRect" presStyleLbl="bgShp" presStyleIdx="0" presStyleCnt="9"/>
      <dgm:spPr/>
    </dgm:pt>
    <dgm:pt modelId="{DDD6A09B-F668-43F4-8B23-BB51B6B9ABDD}" type="pres">
      <dgm:prSet presAssocID="{05EE60C5-05E1-4569-8852-525A2459BC4B}" presName="iconRect" presStyleLbl="node1" presStyleIdx="0" presStyleCnt="9"/>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DB53E577-98BC-4378-B126-9E04AE08DDEE}" type="pres">
      <dgm:prSet presAssocID="{05EE60C5-05E1-4569-8852-525A2459BC4B}" presName="spaceRect" presStyleCnt="0"/>
      <dgm:spPr/>
    </dgm:pt>
    <dgm:pt modelId="{E5802EC8-61D7-44C3-AC6D-C5CA0B6FAA4F}" type="pres">
      <dgm:prSet presAssocID="{05EE60C5-05E1-4569-8852-525A2459BC4B}" presName="parTx" presStyleLbl="revTx" presStyleIdx="0" presStyleCnt="9">
        <dgm:presLayoutVars>
          <dgm:chMax val="0"/>
          <dgm:chPref val="0"/>
        </dgm:presLayoutVars>
      </dgm:prSet>
      <dgm:spPr/>
    </dgm:pt>
    <dgm:pt modelId="{A8A6CCA6-70D9-4825-AC36-AB851595AF33}" type="pres">
      <dgm:prSet presAssocID="{1ECA6333-F609-4D86-A362-FA8475BC4FCF}" presName="sibTrans" presStyleCnt="0"/>
      <dgm:spPr/>
    </dgm:pt>
    <dgm:pt modelId="{ECE677D2-5A6E-4297-99E8-6F86A39CB440}" type="pres">
      <dgm:prSet presAssocID="{085EC10B-82C6-414E-B2B0-1DF9B3770AD3}" presName="compNode" presStyleCnt="0"/>
      <dgm:spPr/>
    </dgm:pt>
    <dgm:pt modelId="{9DE64521-E980-4165-ABFF-C90E929FD5FA}" type="pres">
      <dgm:prSet presAssocID="{085EC10B-82C6-414E-B2B0-1DF9B3770AD3}" presName="bgRect" presStyleLbl="bgShp" presStyleIdx="1" presStyleCnt="9"/>
      <dgm:spPr/>
    </dgm:pt>
    <dgm:pt modelId="{B9210166-549C-468C-B865-FBA36D6905FC}" type="pres">
      <dgm:prSet presAssocID="{085EC10B-82C6-414E-B2B0-1DF9B3770AD3}" presName="iconRect" presStyleLbl="node1" presStyleIdx="1" presStyleCnt="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lueprint with solid fill"/>
        </a:ext>
      </dgm:extLst>
    </dgm:pt>
    <dgm:pt modelId="{EDC75825-4F47-48B7-BEC2-ABD5BF99F540}" type="pres">
      <dgm:prSet presAssocID="{085EC10B-82C6-414E-B2B0-1DF9B3770AD3}" presName="spaceRect" presStyleCnt="0"/>
      <dgm:spPr/>
    </dgm:pt>
    <dgm:pt modelId="{E95FD26D-C70C-4B50-93DA-52FB31AC0FA5}" type="pres">
      <dgm:prSet presAssocID="{085EC10B-82C6-414E-B2B0-1DF9B3770AD3}" presName="parTx" presStyleLbl="revTx" presStyleIdx="1" presStyleCnt="9">
        <dgm:presLayoutVars>
          <dgm:chMax val="0"/>
          <dgm:chPref val="0"/>
        </dgm:presLayoutVars>
      </dgm:prSet>
      <dgm:spPr/>
    </dgm:pt>
    <dgm:pt modelId="{B7EDF674-3B02-40C2-8021-16FE7C9478C2}" type="pres">
      <dgm:prSet presAssocID="{3299438A-6B8F-4CC8-AC4B-77C60B62A140}" presName="sibTrans" presStyleCnt="0"/>
      <dgm:spPr/>
    </dgm:pt>
    <dgm:pt modelId="{86A0850D-A641-4187-B353-D49F1C9ED59B}" type="pres">
      <dgm:prSet presAssocID="{5A070BAD-2CB9-46C4-98DD-F286A5492C2A}" presName="compNode" presStyleCnt="0"/>
      <dgm:spPr/>
    </dgm:pt>
    <dgm:pt modelId="{FC517EF7-662C-4468-A550-F739C981ADA5}" type="pres">
      <dgm:prSet presAssocID="{5A070BAD-2CB9-46C4-98DD-F286A5492C2A}" presName="bgRect" presStyleLbl="bgShp" presStyleIdx="2" presStyleCnt="9"/>
      <dgm:spPr/>
    </dgm:pt>
    <dgm:pt modelId="{2079C49C-4876-490F-A2D1-A339C295D6D0}" type="pres">
      <dgm:prSet presAssocID="{5A070BAD-2CB9-46C4-98DD-F286A5492C2A}" presName="iconRect" presStyleLbl="node1" presStyleIdx="2" presStyleCnt="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cycle outline"/>
        </a:ext>
      </dgm:extLst>
    </dgm:pt>
    <dgm:pt modelId="{C457276D-EC40-4A19-8704-964C4E8FDE45}" type="pres">
      <dgm:prSet presAssocID="{5A070BAD-2CB9-46C4-98DD-F286A5492C2A}" presName="spaceRect" presStyleCnt="0"/>
      <dgm:spPr/>
    </dgm:pt>
    <dgm:pt modelId="{F48BE436-68F1-456D-8375-29B00C88D8C5}" type="pres">
      <dgm:prSet presAssocID="{5A070BAD-2CB9-46C4-98DD-F286A5492C2A}" presName="parTx" presStyleLbl="revTx" presStyleIdx="2" presStyleCnt="9">
        <dgm:presLayoutVars>
          <dgm:chMax val="0"/>
          <dgm:chPref val="0"/>
        </dgm:presLayoutVars>
      </dgm:prSet>
      <dgm:spPr/>
    </dgm:pt>
    <dgm:pt modelId="{304D8430-7D48-4D15-BB02-0F570BD42EAF}" type="pres">
      <dgm:prSet presAssocID="{BF964C3B-217D-4AA1-BC31-3170E6625E48}" presName="sibTrans" presStyleCnt="0"/>
      <dgm:spPr/>
    </dgm:pt>
    <dgm:pt modelId="{AD9FA008-A758-44E9-B9CB-D42D0C8B709C}" type="pres">
      <dgm:prSet presAssocID="{A0CAA38D-C2D4-4524-8E5A-64384165D6E1}" presName="compNode" presStyleCnt="0"/>
      <dgm:spPr/>
    </dgm:pt>
    <dgm:pt modelId="{9E3244B6-2F10-416D-ACBE-DF5B3B32A40F}" type="pres">
      <dgm:prSet presAssocID="{A0CAA38D-C2D4-4524-8E5A-64384165D6E1}" presName="bgRect" presStyleLbl="bgShp" presStyleIdx="3" presStyleCnt="9"/>
      <dgm:spPr/>
    </dgm:pt>
    <dgm:pt modelId="{55ADC2C3-7B7B-4260-A8C0-533CF6D06926}" type="pres">
      <dgm:prSet presAssocID="{A0CAA38D-C2D4-4524-8E5A-64384165D6E1}" presName="iconRect" presStyleLbl="node1" presStyleIdx="3" presStyleCnt="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ustomer review outline"/>
        </a:ext>
      </dgm:extLst>
    </dgm:pt>
    <dgm:pt modelId="{11FBFCA9-D8FE-4808-9D48-55EC22596E2E}" type="pres">
      <dgm:prSet presAssocID="{A0CAA38D-C2D4-4524-8E5A-64384165D6E1}" presName="spaceRect" presStyleCnt="0"/>
      <dgm:spPr/>
    </dgm:pt>
    <dgm:pt modelId="{FC60CF18-31F6-494D-A31A-CA040BC5A10B}" type="pres">
      <dgm:prSet presAssocID="{A0CAA38D-C2D4-4524-8E5A-64384165D6E1}" presName="parTx" presStyleLbl="revTx" presStyleIdx="3" presStyleCnt="9">
        <dgm:presLayoutVars>
          <dgm:chMax val="0"/>
          <dgm:chPref val="0"/>
        </dgm:presLayoutVars>
      </dgm:prSet>
      <dgm:spPr/>
    </dgm:pt>
    <dgm:pt modelId="{76A49372-83B8-4591-BD6F-7B89ECE2CFBA}" type="pres">
      <dgm:prSet presAssocID="{C1341766-BAEB-4374-8E43-6BD384446D29}" presName="sibTrans" presStyleCnt="0"/>
      <dgm:spPr/>
    </dgm:pt>
    <dgm:pt modelId="{4E05B015-C0D0-47E6-B748-201638BCB417}" type="pres">
      <dgm:prSet presAssocID="{0F0E1E73-F564-408B-8203-BA125070C7DA}" presName="compNode" presStyleCnt="0"/>
      <dgm:spPr/>
    </dgm:pt>
    <dgm:pt modelId="{20835844-7553-4F8F-A3BB-2CB5FA53DACA}" type="pres">
      <dgm:prSet presAssocID="{0F0E1E73-F564-408B-8203-BA125070C7DA}" presName="bgRect" presStyleLbl="bgShp" presStyleIdx="4" presStyleCnt="9"/>
      <dgm:spPr/>
    </dgm:pt>
    <dgm:pt modelId="{739EA508-4559-48BC-9C22-A22961C4C671}" type="pres">
      <dgm:prSet presAssocID="{0F0E1E73-F564-408B-8203-BA125070C7DA}" presName="iconRect" presStyleLbl="node1" presStyleIdx="4" presStyleCnt="9"/>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r chart outline"/>
        </a:ext>
      </dgm:extLst>
    </dgm:pt>
    <dgm:pt modelId="{E917B1EC-1FDB-477E-B72F-E8F5DFC70DE6}" type="pres">
      <dgm:prSet presAssocID="{0F0E1E73-F564-408B-8203-BA125070C7DA}" presName="spaceRect" presStyleCnt="0"/>
      <dgm:spPr/>
    </dgm:pt>
    <dgm:pt modelId="{421BE534-838B-4A0C-9D43-ADDA34387DA5}" type="pres">
      <dgm:prSet presAssocID="{0F0E1E73-F564-408B-8203-BA125070C7DA}" presName="parTx" presStyleLbl="revTx" presStyleIdx="4" presStyleCnt="9">
        <dgm:presLayoutVars>
          <dgm:chMax val="0"/>
          <dgm:chPref val="0"/>
        </dgm:presLayoutVars>
      </dgm:prSet>
      <dgm:spPr/>
    </dgm:pt>
    <dgm:pt modelId="{01606163-74ED-4AB9-9B60-DDE51C27C637}" type="pres">
      <dgm:prSet presAssocID="{AA009EDB-38B1-4998-B9E6-97581522CA6F}" presName="sibTrans" presStyleCnt="0"/>
      <dgm:spPr/>
    </dgm:pt>
    <dgm:pt modelId="{1F3AB0C2-5367-4E5E-84B5-B2D3C47FFDCD}" type="pres">
      <dgm:prSet presAssocID="{EBA88400-AE9C-43EB-BE48-4C167F494848}" presName="compNode" presStyleCnt="0"/>
      <dgm:spPr/>
    </dgm:pt>
    <dgm:pt modelId="{89645EB8-3D55-4E38-90F7-0A564CE6A141}" type="pres">
      <dgm:prSet presAssocID="{EBA88400-AE9C-43EB-BE48-4C167F494848}" presName="bgRect" presStyleLbl="bgShp" presStyleIdx="5" presStyleCnt="9"/>
      <dgm:spPr/>
    </dgm:pt>
    <dgm:pt modelId="{07809E22-F75B-42BB-BE8A-A9CAAC7E4F82}" type="pres">
      <dgm:prSet presAssocID="{EBA88400-AE9C-43EB-BE48-4C167F494848}" presName="iconRect" presStyleLbl="node1" presStyleIdx="5" presStyleCnt="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opography Map outline"/>
        </a:ext>
      </dgm:extLst>
    </dgm:pt>
    <dgm:pt modelId="{05E34C8D-541C-4459-B654-50FE272E2D06}" type="pres">
      <dgm:prSet presAssocID="{EBA88400-AE9C-43EB-BE48-4C167F494848}" presName="spaceRect" presStyleCnt="0"/>
      <dgm:spPr/>
    </dgm:pt>
    <dgm:pt modelId="{715B3F0A-87D8-4AE1-86ED-68F02F7BC8C8}" type="pres">
      <dgm:prSet presAssocID="{EBA88400-AE9C-43EB-BE48-4C167F494848}" presName="parTx" presStyleLbl="revTx" presStyleIdx="5" presStyleCnt="9">
        <dgm:presLayoutVars>
          <dgm:chMax val="0"/>
          <dgm:chPref val="0"/>
        </dgm:presLayoutVars>
      </dgm:prSet>
      <dgm:spPr/>
    </dgm:pt>
    <dgm:pt modelId="{59725C98-15F8-4D9D-B976-C6C59C4A1A70}" type="pres">
      <dgm:prSet presAssocID="{245E2C68-C6EE-458A-8AF6-B85C0EAF4AE8}" presName="sibTrans" presStyleCnt="0"/>
      <dgm:spPr/>
    </dgm:pt>
    <dgm:pt modelId="{439EB0F0-2BDB-423E-9618-62DD08E53551}" type="pres">
      <dgm:prSet presAssocID="{AAA318AA-EB40-418B-97CD-1A0A0B79AA24}" presName="compNode" presStyleCnt="0"/>
      <dgm:spPr/>
    </dgm:pt>
    <dgm:pt modelId="{7E74D73C-C24F-43AC-AA09-9146F4349627}" type="pres">
      <dgm:prSet presAssocID="{AAA318AA-EB40-418B-97CD-1A0A0B79AA24}" presName="bgRect" presStyleLbl="bgShp" presStyleIdx="6" presStyleCnt="9"/>
      <dgm:spPr/>
    </dgm:pt>
    <dgm:pt modelId="{CF206D29-0EEB-4169-94D5-A6F6B4E22C2F}" type="pres">
      <dgm:prSet presAssocID="{AAA318AA-EB40-418B-97CD-1A0A0B79AA24}" presName="iconRect" presStyleLbl="node1" presStyleIdx="6" presStyleCnt="9"/>
      <dgm:spPr>
        <a:blipFill rotWithShape="1">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pt>
    <dgm:pt modelId="{5024CF10-82AE-4273-BF7D-F00CBA9109E2}" type="pres">
      <dgm:prSet presAssocID="{AAA318AA-EB40-418B-97CD-1A0A0B79AA24}" presName="spaceRect" presStyleCnt="0"/>
      <dgm:spPr/>
    </dgm:pt>
    <dgm:pt modelId="{9CA28EA5-C12C-49DF-9219-7D6DB62BEA10}" type="pres">
      <dgm:prSet presAssocID="{AAA318AA-EB40-418B-97CD-1A0A0B79AA24}" presName="parTx" presStyleLbl="revTx" presStyleIdx="6" presStyleCnt="9">
        <dgm:presLayoutVars>
          <dgm:chMax val="0"/>
          <dgm:chPref val="0"/>
        </dgm:presLayoutVars>
      </dgm:prSet>
      <dgm:spPr/>
    </dgm:pt>
    <dgm:pt modelId="{1DAB23CA-6574-485C-997D-CDC30598B91A}" type="pres">
      <dgm:prSet presAssocID="{A8EB2A34-EECE-4CB1-9844-E26060DC6418}" presName="sibTrans" presStyleCnt="0"/>
      <dgm:spPr/>
    </dgm:pt>
    <dgm:pt modelId="{77F0B6D7-B0C9-4B2E-ABBE-2F1AC66C70BB}" type="pres">
      <dgm:prSet presAssocID="{1B789E7C-E7F3-4CF9-AAE7-D0FAED3229A1}" presName="compNode" presStyleCnt="0"/>
      <dgm:spPr/>
    </dgm:pt>
    <dgm:pt modelId="{AD7AEB20-7A41-4A86-B061-C9D5DF34A7E7}" type="pres">
      <dgm:prSet presAssocID="{1B789E7C-E7F3-4CF9-AAE7-D0FAED3229A1}" presName="bgRect" presStyleLbl="bgShp" presStyleIdx="7" presStyleCnt="9"/>
      <dgm:spPr/>
    </dgm:pt>
    <dgm:pt modelId="{0FE7F976-FAF8-40DD-90C7-2E127AE0C3EC}" type="pres">
      <dgm:prSet presAssocID="{1B789E7C-E7F3-4CF9-AAE7-D0FAED3229A1}" presName="iconRect" presStyleLbl="node1" presStyleIdx="7" presStyleCnt="9"/>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oins outline"/>
        </a:ext>
      </dgm:extLst>
    </dgm:pt>
    <dgm:pt modelId="{F5134370-809D-43ED-9209-E84C5F89B703}" type="pres">
      <dgm:prSet presAssocID="{1B789E7C-E7F3-4CF9-AAE7-D0FAED3229A1}" presName="spaceRect" presStyleCnt="0"/>
      <dgm:spPr/>
    </dgm:pt>
    <dgm:pt modelId="{47868B0D-F190-4189-95DE-CE6872704D1E}" type="pres">
      <dgm:prSet presAssocID="{1B789E7C-E7F3-4CF9-AAE7-D0FAED3229A1}" presName="parTx" presStyleLbl="revTx" presStyleIdx="7" presStyleCnt="9">
        <dgm:presLayoutVars>
          <dgm:chMax val="0"/>
          <dgm:chPref val="0"/>
        </dgm:presLayoutVars>
      </dgm:prSet>
      <dgm:spPr/>
    </dgm:pt>
    <dgm:pt modelId="{11A21BDB-8698-4269-97B7-B66D2DB5ABD9}" type="pres">
      <dgm:prSet presAssocID="{C7756405-EDE1-4CA6-83CF-75BDD28C9B10}" presName="sibTrans" presStyleCnt="0"/>
      <dgm:spPr/>
    </dgm:pt>
    <dgm:pt modelId="{58EE0BD5-9FA7-4764-AAA0-E4C651CD8D09}" type="pres">
      <dgm:prSet presAssocID="{B4E7566C-6F4A-4F4F-B542-59B87F29147C}" presName="compNode" presStyleCnt="0"/>
      <dgm:spPr/>
    </dgm:pt>
    <dgm:pt modelId="{3C16D361-C87B-4D7F-9764-27FCD739425E}" type="pres">
      <dgm:prSet presAssocID="{B4E7566C-6F4A-4F4F-B542-59B87F29147C}" presName="bgRect" presStyleLbl="bgShp" presStyleIdx="8" presStyleCnt="9"/>
      <dgm:spPr/>
    </dgm:pt>
    <dgm:pt modelId="{721FC55A-3E43-4660-806E-32F144A89E85}" type="pres">
      <dgm:prSet presAssocID="{B4E7566C-6F4A-4F4F-B542-59B87F29147C}" presName="iconRect" presStyleLbl="nod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Supply And Demand with solid fill"/>
        </a:ext>
      </dgm:extLst>
    </dgm:pt>
    <dgm:pt modelId="{A7720B44-0522-409D-8430-133F14509959}" type="pres">
      <dgm:prSet presAssocID="{B4E7566C-6F4A-4F4F-B542-59B87F29147C}" presName="spaceRect" presStyleCnt="0"/>
      <dgm:spPr/>
    </dgm:pt>
    <dgm:pt modelId="{C7E87718-ED09-4805-ACFE-4E789A36B313}" type="pres">
      <dgm:prSet presAssocID="{B4E7566C-6F4A-4F4F-B542-59B87F29147C}" presName="parTx" presStyleLbl="revTx" presStyleIdx="8" presStyleCnt="9">
        <dgm:presLayoutVars>
          <dgm:chMax val="0"/>
          <dgm:chPref val="0"/>
        </dgm:presLayoutVars>
      </dgm:prSet>
      <dgm:spPr/>
    </dgm:pt>
  </dgm:ptLst>
  <dgm:cxnLst>
    <dgm:cxn modelId="{1A9CE800-8C96-44F9-8D38-0680D172E996}" type="presOf" srcId="{558262D3-D03B-45E4-BA87-663A405A86CE}" destId="{60207AAA-4F40-4DF5-B166-080EC54E6189}" srcOrd="0" destOrd="0" presId="urn:microsoft.com/office/officeart/2018/2/layout/IconVerticalSolidList"/>
    <dgm:cxn modelId="{4097E814-AC99-4E23-8576-0E4766D1ABDF}" srcId="{558262D3-D03B-45E4-BA87-663A405A86CE}" destId="{AAA318AA-EB40-418B-97CD-1A0A0B79AA24}" srcOrd="6" destOrd="0" parTransId="{75A90B0C-168E-4524-9270-EC774F6CAE93}" sibTransId="{A8EB2A34-EECE-4CB1-9844-E26060DC6418}"/>
    <dgm:cxn modelId="{200F2F16-9036-4322-91B9-8621DC611FDF}" srcId="{558262D3-D03B-45E4-BA87-663A405A86CE}" destId="{085EC10B-82C6-414E-B2B0-1DF9B3770AD3}" srcOrd="1" destOrd="0" parTransId="{1BC4D19C-A8EE-4CFC-9A79-80663432481C}" sibTransId="{3299438A-6B8F-4CC8-AC4B-77C60B62A140}"/>
    <dgm:cxn modelId="{930A811E-0DA6-49F2-B0FD-E2D8D8C6614B}" type="presOf" srcId="{5A070BAD-2CB9-46C4-98DD-F286A5492C2A}" destId="{F48BE436-68F1-456D-8375-29B00C88D8C5}" srcOrd="0" destOrd="0" presId="urn:microsoft.com/office/officeart/2018/2/layout/IconVerticalSolidList"/>
    <dgm:cxn modelId="{28127533-3DFE-4672-BDA6-6CEBE3D5B53B}" type="presOf" srcId="{05EE60C5-05E1-4569-8852-525A2459BC4B}" destId="{E5802EC8-61D7-44C3-AC6D-C5CA0B6FAA4F}" srcOrd="0" destOrd="0" presId="urn:microsoft.com/office/officeart/2018/2/layout/IconVerticalSolidList"/>
    <dgm:cxn modelId="{89C9E347-8A28-4EAC-8447-79CC5DFFDE94}" srcId="{558262D3-D03B-45E4-BA87-663A405A86CE}" destId="{B4E7566C-6F4A-4F4F-B542-59B87F29147C}" srcOrd="8" destOrd="0" parTransId="{92AA9CBF-1188-495C-B057-5E5A2B23F0AA}" sibTransId="{B50090C7-71D9-4240-9960-B3F5B47BF6CA}"/>
    <dgm:cxn modelId="{0F2D366C-CA0A-4511-9CEC-18BC8E044D1B}" srcId="{558262D3-D03B-45E4-BA87-663A405A86CE}" destId="{0F0E1E73-F564-408B-8203-BA125070C7DA}" srcOrd="4" destOrd="0" parTransId="{1713E703-51E8-48CB-ADA8-8A8F0B0FF160}" sibTransId="{AA009EDB-38B1-4998-B9E6-97581522CA6F}"/>
    <dgm:cxn modelId="{FA7A8750-E5E8-456C-A1C6-70E53CD0F5F1}" srcId="{558262D3-D03B-45E4-BA87-663A405A86CE}" destId="{1B789E7C-E7F3-4CF9-AAE7-D0FAED3229A1}" srcOrd="7" destOrd="0" parTransId="{D1C41F4D-A8BC-4778-A58E-6BB49B8920BA}" sibTransId="{C7756405-EDE1-4CA6-83CF-75BDD28C9B10}"/>
    <dgm:cxn modelId="{82E5A171-6BA3-433E-9449-84F05D202F9C}" type="presOf" srcId="{B4E7566C-6F4A-4F4F-B542-59B87F29147C}" destId="{C7E87718-ED09-4805-ACFE-4E789A36B313}" srcOrd="0" destOrd="0" presId="urn:microsoft.com/office/officeart/2018/2/layout/IconVerticalSolidList"/>
    <dgm:cxn modelId="{5C544153-3394-4805-8BF9-9BD22042B1C1}" srcId="{558262D3-D03B-45E4-BA87-663A405A86CE}" destId="{A0CAA38D-C2D4-4524-8E5A-64384165D6E1}" srcOrd="3" destOrd="0" parTransId="{F6EE91B9-D5A0-4C83-9031-8C51CB98995C}" sibTransId="{C1341766-BAEB-4374-8E43-6BD384446D29}"/>
    <dgm:cxn modelId="{408A047E-79ED-490D-8FAF-D81AC976B5C8}" srcId="{558262D3-D03B-45E4-BA87-663A405A86CE}" destId="{EBA88400-AE9C-43EB-BE48-4C167F494848}" srcOrd="5" destOrd="0" parTransId="{18EF90B5-C448-4BF2-B394-304A3661BD9A}" sibTransId="{245E2C68-C6EE-458A-8AF6-B85C0EAF4AE8}"/>
    <dgm:cxn modelId="{6600097E-CB3D-4500-B324-E8A1BA551D01}" srcId="{558262D3-D03B-45E4-BA87-663A405A86CE}" destId="{05EE60C5-05E1-4569-8852-525A2459BC4B}" srcOrd="0" destOrd="0" parTransId="{732A305C-C454-46A4-A520-E2FBEBF5984F}" sibTransId="{1ECA6333-F609-4D86-A362-FA8475BC4FCF}"/>
    <dgm:cxn modelId="{B8F3E5A1-5736-4915-BC00-8D3A0BDA8419}" srcId="{558262D3-D03B-45E4-BA87-663A405A86CE}" destId="{5A070BAD-2CB9-46C4-98DD-F286A5492C2A}" srcOrd="2" destOrd="0" parTransId="{ACF74529-C2B1-4EE0-8B64-B8449CDE5AB9}" sibTransId="{BF964C3B-217D-4AA1-BC31-3170E6625E48}"/>
    <dgm:cxn modelId="{445706A7-939A-4CDA-9B7B-1C6772D0673E}" type="presOf" srcId="{A0CAA38D-C2D4-4524-8E5A-64384165D6E1}" destId="{FC60CF18-31F6-494D-A31A-CA040BC5A10B}" srcOrd="0" destOrd="0" presId="urn:microsoft.com/office/officeart/2018/2/layout/IconVerticalSolidList"/>
    <dgm:cxn modelId="{B6AD0DA9-6845-49E8-AB47-61350AC0916E}" type="presOf" srcId="{EBA88400-AE9C-43EB-BE48-4C167F494848}" destId="{715B3F0A-87D8-4AE1-86ED-68F02F7BC8C8}" srcOrd="0" destOrd="0" presId="urn:microsoft.com/office/officeart/2018/2/layout/IconVerticalSolidList"/>
    <dgm:cxn modelId="{03C848AA-887A-4518-A376-3CD7A095579C}" type="presOf" srcId="{0F0E1E73-F564-408B-8203-BA125070C7DA}" destId="{421BE534-838B-4A0C-9D43-ADDA34387DA5}" srcOrd="0" destOrd="0" presId="urn:microsoft.com/office/officeart/2018/2/layout/IconVerticalSolidList"/>
    <dgm:cxn modelId="{6217D8B2-67EF-4B26-A14E-25903AC2938E}" type="presOf" srcId="{085EC10B-82C6-414E-B2B0-1DF9B3770AD3}" destId="{E95FD26D-C70C-4B50-93DA-52FB31AC0FA5}" srcOrd="0" destOrd="0" presId="urn:microsoft.com/office/officeart/2018/2/layout/IconVerticalSolidList"/>
    <dgm:cxn modelId="{94E8B1D5-C2F7-49A0-BBA6-AC80EE331C78}" type="presOf" srcId="{1B789E7C-E7F3-4CF9-AAE7-D0FAED3229A1}" destId="{47868B0D-F190-4189-95DE-CE6872704D1E}" srcOrd="0" destOrd="0" presId="urn:microsoft.com/office/officeart/2018/2/layout/IconVerticalSolidList"/>
    <dgm:cxn modelId="{38F157E2-3C96-4AB5-BF1A-69B77F0DD674}" type="presOf" srcId="{AAA318AA-EB40-418B-97CD-1A0A0B79AA24}" destId="{9CA28EA5-C12C-49DF-9219-7D6DB62BEA10}" srcOrd="0" destOrd="0" presId="urn:microsoft.com/office/officeart/2018/2/layout/IconVerticalSolidList"/>
    <dgm:cxn modelId="{85E2FC62-E38E-4D8C-95C0-BC0CF14AD9FF}" type="presParOf" srcId="{60207AAA-4F40-4DF5-B166-080EC54E6189}" destId="{FC2202CB-20DA-4C8F-9A7A-6D11F9BBB048}" srcOrd="0" destOrd="0" presId="urn:microsoft.com/office/officeart/2018/2/layout/IconVerticalSolidList"/>
    <dgm:cxn modelId="{43C1EFF1-1E2D-4FD7-A2AA-54C0A7C6AF56}" type="presParOf" srcId="{FC2202CB-20DA-4C8F-9A7A-6D11F9BBB048}" destId="{203A6C56-E753-4556-BA7D-1D5BC0BAEF32}" srcOrd="0" destOrd="0" presId="urn:microsoft.com/office/officeart/2018/2/layout/IconVerticalSolidList"/>
    <dgm:cxn modelId="{BBE205A7-B635-4259-AEE6-84F94099BE2C}" type="presParOf" srcId="{FC2202CB-20DA-4C8F-9A7A-6D11F9BBB048}" destId="{DDD6A09B-F668-43F4-8B23-BB51B6B9ABDD}" srcOrd="1" destOrd="0" presId="urn:microsoft.com/office/officeart/2018/2/layout/IconVerticalSolidList"/>
    <dgm:cxn modelId="{5670208F-9E29-411B-BED8-57DC04170854}" type="presParOf" srcId="{FC2202CB-20DA-4C8F-9A7A-6D11F9BBB048}" destId="{DB53E577-98BC-4378-B126-9E04AE08DDEE}" srcOrd="2" destOrd="0" presId="urn:microsoft.com/office/officeart/2018/2/layout/IconVerticalSolidList"/>
    <dgm:cxn modelId="{980E5B4E-6AAE-424D-BA39-5EF2AE6201ED}" type="presParOf" srcId="{FC2202CB-20DA-4C8F-9A7A-6D11F9BBB048}" destId="{E5802EC8-61D7-44C3-AC6D-C5CA0B6FAA4F}" srcOrd="3" destOrd="0" presId="urn:microsoft.com/office/officeart/2018/2/layout/IconVerticalSolidList"/>
    <dgm:cxn modelId="{B64D26A7-8209-4A49-BC3C-21C785E666B0}" type="presParOf" srcId="{60207AAA-4F40-4DF5-B166-080EC54E6189}" destId="{A8A6CCA6-70D9-4825-AC36-AB851595AF33}" srcOrd="1" destOrd="0" presId="urn:microsoft.com/office/officeart/2018/2/layout/IconVerticalSolidList"/>
    <dgm:cxn modelId="{764400A3-185E-4D3B-AC34-EBEB82FA5B5C}" type="presParOf" srcId="{60207AAA-4F40-4DF5-B166-080EC54E6189}" destId="{ECE677D2-5A6E-4297-99E8-6F86A39CB440}" srcOrd="2" destOrd="0" presId="urn:microsoft.com/office/officeart/2018/2/layout/IconVerticalSolidList"/>
    <dgm:cxn modelId="{87228962-5F99-4619-9362-54571584A366}" type="presParOf" srcId="{ECE677D2-5A6E-4297-99E8-6F86A39CB440}" destId="{9DE64521-E980-4165-ABFF-C90E929FD5FA}" srcOrd="0" destOrd="0" presId="urn:microsoft.com/office/officeart/2018/2/layout/IconVerticalSolidList"/>
    <dgm:cxn modelId="{51EA6215-BA42-4889-AE5B-F3B78F7DDECE}" type="presParOf" srcId="{ECE677D2-5A6E-4297-99E8-6F86A39CB440}" destId="{B9210166-549C-468C-B865-FBA36D6905FC}" srcOrd="1" destOrd="0" presId="urn:microsoft.com/office/officeart/2018/2/layout/IconVerticalSolidList"/>
    <dgm:cxn modelId="{E4A0FA1F-D1B3-4511-BEAA-5293177AA79B}" type="presParOf" srcId="{ECE677D2-5A6E-4297-99E8-6F86A39CB440}" destId="{EDC75825-4F47-48B7-BEC2-ABD5BF99F540}" srcOrd="2" destOrd="0" presId="urn:microsoft.com/office/officeart/2018/2/layout/IconVerticalSolidList"/>
    <dgm:cxn modelId="{7D54F939-7150-446B-B4DF-37EC1156C75A}" type="presParOf" srcId="{ECE677D2-5A6E-4297-99E8-6F86A39CB440}" destId="{E95FD26D-C70C-4B50-93DA-52FB31AC0FA5}" srcOrd="3" destOrd="0" presId="urn:microsoft.com/office/officeart/2018/2/layout/IconVerticalSolidList"/>
    <dgm:cxn modelId="{72E03D96-FE28-4BBF-BE92-9433D5C282FA}" type="presParOf" srcId="{60207AAA-4F40-4DF5-B166-080EC54E6189}" destId="{B7EDF674-3B02-40C2-8021-16FE7C9478C2}" srcOrd="3" destOrd="0" presId="urn:microsoft.com/office/officeart/2018/2/layout/IconVerticalSolidList"/>
    <dgm:cxn modelId="{9B459B93-44E5-425B-B18A-2790994256CE}" type="presParOf" srcId="{60207AAA-4F40-4DF5-B166-080EC54E6189}" destId="{86A0850D-A641-4187-B353-D49F1C9ED59B}" srcOrd="4" destOrd="0" presId="urn:microsoft.com/office/officeart/2018/2/layout/IconVerticalSolidList"/>
    <dgm:cxn modelId="{638CCB3B-E932-4D1B-B4CF-813E0C89B363}" type="presParOf" srcId="{86A0850D-A641-4187-B353-D49F1C9ED59B}" destId="{FC517EF7-662C-4468-A550-F739C981ADA5}" srcOrd="0" destOrd="0" presId="urn:microsoft.com/office/officeart/2018/2/layout/IconVerticalSolidList"/>
    <dgm:cxn modelId="{CFFA79BC-D9F7-49DC-AB8F-FE32A1F20134}" type="presParOf" srcId="{86A0850D-A641-4187-B353-D49F1C9ED59B}" destId="{2079C49C-4876-490F-A2D1-A339C295D6D0}" srcOrd="1" destOrd="0" presId="urn:microsoft.com/office/officeart/2018/2/layout/IconVerticalSolidList"/>
    <dgm:cxn modelId="{F328A2D2-6753-4566-B6B7-B2F630BB2A96}" type="presParOf" srcId="{86A0850D-A641-4187-B353-D49F1C9ED59B}" destId="{C457276D-EC40-4A19-8704-964C4E8FDE45}" srcOrd="2" destOrd="0" presId="urn:microsoft.com/office/officeart/2018/2/layout/IconVerticalSolidList"/>
    <dgm:cxn modelId="{A52C9FD9-7FCC-4FDD-9D99-820C201D2DCB}" type="presParOf" srcId="{86A0850D-A641-4187-B353-D49F1C9ED59B}" destId="{F48BE436-68F1-456D-8375-29B00C88D8C5}" srcOrd="3" destOrd="0" presId="urn:microsoft.com/office/officeart/2018/2/layout/IconVerticalSolidList"/>
    <dgm:cxn modelId="{D0842D43-FF53-486D-8425-604F52B51B6D}" type="presParOf" srcId="{60207AAA-4F40-4DF5-B166-080EC54E6189}" destId="{304D8430-7D48-4D15-BB02-0F570BD42EAF}" srcOrd="5" destOrd="0" presId="urn:microsoft.com/office/officeart/2018/2/layout/IconVerticalSolidList"/>
    <dgm:cxn modelId="{119CAA8E-D674-42B3-8957-C6BC00C78CA8}" type="presParOf" srcId="{60207AAA-4F40-4DF5-B166-080EC54E6189}" destId="{AD9FA008-A758-44E9-B9CB-D42D0C8B709C}" srcOrd="6" destOrd="0" presId="urn:microsoft.com/office/officeart/2018/2/layout/IconVerticalSolidList"/>
    <dgm:cxn modelId="{5E02DB1E-7BF9-4888-833F-957F056E71B4}" type="presParOf" srcId="{AD9FA008-A758-44E9-B9CB-D42D0C8B709C}" destId="{9E3244B6-2F10-416D-ACBE-DF5B3B32A40F}" srcOrd="0" destOrd="0" presId="urn:microsoft.com/office/officeart/2018/2/layout/IconVerticalSolidList"/>
    <dgm:cxn modelId="{029E8923-3E22-4833-A788-116C50D46985}" type="presParOf" srcId="{AD9FA008-A758-44E9-B9CB-D42D0C8B709C}" destId="{55ADC2C3-7B7B-4260-A8C0-533CF6D06926}" srcOrd="1" destOrd="0" presId="urn:microsoft.com/office/officeart/2018/2/layout/IconVerticalSolidList"/>
    <dgm:cxn modelId="{3D63FCED-E534-4655-9FD3-93B7D4BCEFCF}" type="presParOf" srcId="{AD9FA008-A758-44E9-B9CB-D42D0C8B709C}" destId="{11FBFCA9-D8FE-4808-9D48-55EC22596E2E}" srcOrd="2" destOrd="0" presId="urn:microsoft.com/office/officeart/2018/2/layout/IconVerticalSolidList"/>
    <dgm:cxn modelId="{3EB16217-7C1D-465D-9966-C9DD1830B058}" type="presParOf" srcId="{AD9FA008-A758-44E9-B9CB-D42D0C8B709C}" destId="{FC60CF18-31F6-494D-A31A-CA040BC5A10B}" srcOrd="3" destOrd="0" presId="urn:microsoft.com/office/officeart/2018/2/layout/IconVerticalSolidList"/>
    <dgm:cxn modelId="{7DE43843-2D64-4607-B03F-85EE74D9B7D9}" type="presParOf" srcId="{60207AAA-4F40-4DF5-B166-080EC54E6189}" destId="{76A49372-83B8-4591-BD6F-7B89ECE2CFBA}" srcOrd="7" destOrd="0" presId="urn:microsoft.com/office/officeart/2018/2/layout/IconVerticalSolidList"/>
    <dgm:cxn modelId="{2885413D-88F6-494C-AFCF-9E414545B562}" type="presParOf" srcId="{60207AAA-4F40-4DF5-B166-080EC54E6189}" destId="{4E05B015-C0D0-47E6-B748-201638BCB417}" srcOrd="8" destOrd="0" presId="urn:microsoft.com/office/officeart/2018/2/layout/IconVerticalSolidList"/>
    <dgm:cxn modelId="{FB15D031-875F-40B1-9C8D-20DB867019FF}" type="presParOf" srcId="{4E05B015-C0D0-47E6-B748-201638BCB417}" destId="{20835844-7553-4F8F-A3BB-2CB5FA53DACA}" srcOrd="0" destOrd="0" presId="urn:microsoft.com/office/officeart/2018/2/layout/IconVerticalSolidList"/>
    <dgm:cxn modelId="{B4FFB5EC-AF2E-4B23-BA49-0A86AEEDE99D}" type="presParOf" srcId="{4E05B015-C0D0-47E6-B748-201638BCB417}" destId="{739EA508-4559-48BC-9C22-A22961C4C671}" srcOrd="1" destOrd="0" presId="urn:microsoft.com/office/officeart/2018/2/layout/IconVerticalSolidList"/>
    <dgm:cxn modelId="{B37C8A80-2B34-4B4C-A3BC-2411AD87042C}" type="presParOf" srcId="{4E05B015-C0D0-47E6-B748-201638BCB417}" destId="{E917B1EC-1FDB-477E-B72F-E8F5DFC70DE6}" srcOrd="2" destOrd="0" presId="urn:microsoft.com/office/officeart/2018/2/layout/IconVerticalSolidList"/>
    <dgm:cxn modelId="{1D2B9D1F-BA36-46AB-8947-64F45393F056}" type="presParOf" srcId="{4E05B015-C0D0-47E6-B748-201638BCB417}" destId="{421BE534-838B-4A0C-9D43-ADDA34387DA5}" srcOrd="3" destOrd="0" presId="urn:microsoft.com/office/officeart/2018/2/layout/IconVerticalSolidList"/>
    <dgm:cxn modelId="{35D3745E-6ACD-4E15-B883-98E76A123DA6}" type="presParOf" srcId="{60207AAA-4F40-4DF5-B166-080EC54E6189}" destId="{01606163-74ED-4AB9-9B60-DDE51C27C637}" srcOrd="9" destOrd="0" presId="urn:microsoft.com/office/officeart/2018/2/layout/IconVerticalSolidList"/>
    <dgm:cxn modelId="{32A1438D-AB5A-446A-A20A-C4A05B24E42D}" type="presParOf" srcId="{60207AAA-4F40-4DF5-B166-080EC54E6189}" destId="{1F3AB0C2-5367-4E5E-84B5-B2D3C47FFDCD}" srcOrd="10" destOrd="0" presId="urn:microsoft.com/office/officeart/2018/2/layout/IconVerticalSolidList"/>
    <dgm:cxn modelId="{03F9AC35-EF0E-4386-8372-83B4275465CC}" type="presParOf" srcId="{1F3AB0C2-5367-4E5E-84B5-B2D3C47FFDCD}" destId="{89645EB8-3D55-4E38-90F7-0A564CE6A141}" srcOrd="0" destOrd="0" presId="urn:microsoft.com/office/officeart/2018/2/layout/IconVerticalSolidList"/>
    <dgm:cxn modelId="{99CF0D11-86CB-4FE5-BFEE-5D2A98E5FEBD}" type="presParOf" srcId="{1F3AB0C2-5367-4E5E-84B5-B2D3C47FFDCD}" destId="{07809E22-F75B-42BB-BE8A-A9CAAC7E4F82}" srcOrd="1" destOrd="0" presId="urn:microsoft.com/office/officeart/2018/2/layout/IconVerticalSolidList"/>
    <dgm:cxn modelId="{85565E36-FEED-4D71-812C-76395DF9CD79}" type="presParOf" srcId="{1F3AB0C2-5367-4E5E-84B5-B2D3C47FFDCD}" destId="{05E34C8D-541C-4459-B654-50FE272E2D06}" srcOrd="2" destOrd="0" presId="urn:microsoft.com/office/officeart/2018/2/layout/IconVerticalSolidList"/>
    <dgm:cxn modelId="{CEB976BF-8F67-40AC-B8C9-90B6B9CC4234}" type="presParOf" srcId="{1F3AB0C2-5367-4E5E-84B5-B2D3C47FFDCD}" destId="{715B3F0A-87D8-4AE1-86ED-68F02F7BC8C8}" srcOrd="3" destOrd="0" presId="urn:microsoft.com/office/officeart/2018/2/layout/IconVerticalSolidList"/>
    <dgm:cxn modelId="{19063049-E348-43F9-9A5E-61AADA058155}" type="presParOf" srcId="{60207AAA-4F40-4DF5-B166-080EC54E6189}" destId="{59725C98-15F8-4D9D-B976-C6C59C4A1A70}" srcOrd="11" destOrd="0" presId="urn:microsoft.com/office/officeart/2018/2/layout/IconVerticalSolidList"/>
    <dgm:cxn modelId="{C34C8F28-26DD-4679-AFE6-AD1986756D8E}" type="presParOf" srcId="{60207AAA-4F40-4DF5-B166-080EC54E6189}" destId="{439EB0F0-2BDB-423E-9618-62DD08E53551}" srcOrd="12" destOrd="0" presId="urn:microsoft.com/office/officeart/2018/2/layout/IconVerticalSolidList"/>
    <dgm:cxn modelId="{FFE8FF4E-CAD8-4468-A4D4-8C55AEA6103F}" type="presParOf" srcId="{439EB0F0-2BDB-423E-9618-62DD08E53551}" destId="{7E74D73C-C24F-43AC-AA09-9146F4349627}" srcOrd="0" destOrd="0" presId="urn:microsoft.com/office/officeart/2018/2/layout/IconVerticalSolidList"/>
    <dgm:cxn modelId="{1CDC2C13-84D4-4042-A1A7-3B0DC339DBC4}" type="presParOf" srcId="{439EB0F0-2BDB-423E-9618-62DD08E53551}" destId="{CF206D29-0EEB-4169-94D5-A6F6B4E22C2F}" srcOrd="1" destOrd="0" presId="urn:microsoft.com/office/officeart/2018/2/layout/IconVerticalSolidList"/>
    <dgm:cxn modelId="{1880D751-3B7B-40D0-A0F3-63A92B54539C}" type="presParOf" srcId="{439EB0F0-2BDB-423E-9618-62DD08E53551}" destId="{5024CF10-82AE-4273-BF7D-F00CBA9109E2}" srcOrd="2" destOrd="0" presId="urn:microsoft.com/office/officeart/2018/2/layout/IconVerticalSolidList"/>
    <dgm:cxn modelId="{08A46D1A-04EB-4785-8276-3E6C13B43BAC}" type="presParOf" srcId="{439EB0F0-2BDB-423E-9618-62DD08E53551}" destId="{9CA28EA5-C12C-49DF-9219-7D6DB62BEA10}" srcOrd="3" destOrd="0" presId="urn:microsoft.com/office/officeart/2018/2/layout/IconVerticalSolidList"/>
    <dgm:cxn modelId="{B526D622-78B3-4987-B28B-F9BA988806DD}" type="presParOf" srcId="{60207AAA-4F40-4DF5-B166-080EC54E6189}" destId="{1DAB23CA-6574-485C-997D-CDC30598B91A}" srcOrd="13" destOrd="0" presId="urn:microsoft.com/office/officeart/2018/2/layout/IconVerticalSolidList"/>
    <dgm:cxn modelId="{0A5B7290-1300-4ABE-91DB-EE4CB7F43220}" type="presParOf" srcId="{60207AAA-4F40-4DF5-B166-080EC54E6189}" destId="{77F0B6D7-B0C9-4B2E-ABBE-2F1AC66C70BB}" srcOrd="14" destOrd="0" presId="urn:microsoft.com/office/officeart/2018/2/layout/IconVerticalSolidList"/>
    <dgm:cxn modelId="{5A292A1E-453A-4FC7-89AB-6F518299C844}" type="presParOf" srcId="{77F0B6D7-B0C9-4B2E-ABBE-2F1AC66C70BB}" destId="{AD7AEB20-7A41-4A86-B061-C9D5DF34A7E7}" srcOrd="0" destOrd="0" presId="urn:microsoft.com/office/officeart/2018/2/layout/IconVerticalSolidList"/>
    <dgm:cxn modelId="{B97C97DC-D040-438C-A793-2B757FAD2C2E}" type="presParOf" srcId="{77F0B6D7-B0C9-4B2E-ABBE-2F1AC66C70BB}" destId="{0FE7F976-FAF8-40DD-90C7-2E127AE0C3EC}" srcOrd="1" destOrd="0" presId="urn:microsoft.com/office/officeart/2018/2/layout/IconVerticalSolidList"/>
    <dgm:cxn modelId="{40B22CF3-86AB-41BE-9716-FC3E8532A342}" type="presParOf" srcId="{77F0B6D7-B0C9-4B2E-ABBE-2F1AC66C70BB}" destId="{F5134370-809D-43ED-9209-E84C5F89B703}" srcOrd="2" destOrd="0" presId="urn:microsoft.com/office/officeart/2018/2/layout/IconVerticalSolidList"/>
    <dgm:cxn modelId="{1AB90DC9-1B75-46B1-B2B8-79F6BCFB720D}" type="presParOf" srcId="{77F0B6D7-B0C9-4B2E-ABBE-2F1AC66C70BB}" destId="{47868B0D-F190-4189-95DE-CE6872704D1E}" srcOrd="3" destOrd="0" presId="urn:microsoft.com/office/officeart/2018/2/layout/IconVerticalSolidList"/>
    <dgm:cxn modelId="{89D8846C-AFD1-4DF9-9C27-2BDEE9876491}" type="presParOf" srcId="{60207AAA-4F40-4DF5-B166-080EC54E6189}" destId="{11A21BDB-8698-4269-97B7-B66D2DB5ABD9}" srcOrd="15" destOrd="0" presId="urn:microsoft.com/office/officeart/2018/2/layout/IconVerticalSolidList"/>
    <dgm:cxn modelId="{62F2EA44-1E39-4988-ADBE-F843D10C062C}" type="presParOf" srcId="{60207AAA-4F40-4DF5-B166-080EC54E6189}" destId="{58EE0BD5-9FA7-4764-AAA0-E4C651CD8D09}" srcOrd="16" destOrd="0" presId="urn:microsoft.com/office/officeart/2018/2/layout/IconVerticalSolidList"/>
    <dgm:cxn modelId="{FAD3E378-302D-41A6-9544-638FED996F4C}" type="presParOf" srcId="{58EE0BD5-9FA7-4764-AAA0-E4C651CD8D09}" destId="{3C16D361-C87B-4D7F-9764-27FCD739425E}" srcOrd="0" destOrd="0" presId="urn:microsoft.com/office/officeart/2018/2/layout/IconVerticalSolidList"/>
    <dgm:cxn modelId="{81E71DA9-6CE0-4C95-9A06-CBC0B5130430}" type="presParOf" srcId="{58EE0BD5-9FA7-4764-AAA0-E4C651CD8D09}" destId="{721FC55A-3E43-4660-806E-32F144A89E85}" srcOrd="1" destOrd="0" presId="urn:microsoft.com/office/officeart/2018/2/layout/IconVerticalSolidList"/>
    <dgm:cxn modelId="{78C7F6CB-2902-4D55-956D-AB49EBDD8ACD}" type="presParOf" srcId="{58EE0BD5-9FA7-4764-AAA0-E4C651CD8D09}" destId="{A7720B44-0522-409D-8430-133F14509959}" srcOrd="2" destOrd="0" presId="urn:microsoft.com/office/officeart/2018/2/layout/IconVerticalSolidList"/>
    <dgm:cxn modelId="{4B29FF89-1F9C-4B34-A497-C2707CD7A91C}" type="presParOf" srcId="{58EE0BD5-9FA7-4764-AAA0-E4C651CD8D09}" destId="{C7E87718-ED09-4805-ACFE-4E789A36B3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49956F-EE6D-4479-9AD0-A0F695ACCF96}"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64DB28DF-B03C-48D2-B8D1-58DB41ECE2BC}">
      <dgm:prSet/>
      <dgm:spPr/>
      <dgm:t>
        <a:bodyPr/>
        <a:lstStyle/>
        <a:p>
          <a:pPr>
            <a:lnSpc>
              <a:spcPct val="100000"/>
            </a:lnSpc>
            <a:defRPr cap="all"/>
          </a:pPr>
          <a:r>
            <a:rPr lang="en-GB" dirty="0"/>
            <a:t>Finance system e5</a:t>
          </a:r>
          <a:endParaRPr lang="en-US" dirty="0"/>
        </a:p>
      </dgm:t>
    </dgm:pt>
    <dgm:pt modelId="{6BE5773B-12F9-4825-AC82-2925C0F3EB80}" type="parTrans" cxnId="{FC922B92-7309-40EA-8C8E-D69689785065}">
      <dgm:prSet/>
      <dgm:spPr/>
      <dgm:t>
        <a:bodyPr/>
        <a:lstStyle/>
        <a:p>
          <a:endParaRPr lang="en-US"/>
        </a:p>
      </dgm:t>
    </dgm:pt>
    <dgm:pt modelId="{46F2E0CB-5104-4BDC-B17C-A70AE0BEF436}" type="sibTrans" cxnId="{FC922B92-7309-40EA-8C8E-D69689785065}">
      <dgm:prSet/>
      <dgm:spPr/>
      <dgm:t>
        <a:bodyPr/>
        <a:lstStyle/>
        <a:p>
          <a:endParaRPr lang="en-US"/>
        </a:p>
      </dgm:t>
    </dgm:pt>
    <dgm:pt modelId="{8C414F1E-A525-41E9-8CEF-6E3A0E10D128}">
      <dgm:prSet/>
      <dgm:spPr/>
      <dgm:t>
        <a:bodyPr/>
        <a:lstStyle/>
        <a:p>
          <a:pPr>
            <a:lnSpc>
              <a:spcPct val="100000"/>
            </a:lnSpc>
            <a:defRPr cap="all"/>
          </a:pPr>
          <a:r>
            <a:rPr lang="en-GB" dirty="0"/>
            <a:t>HR &amp; Payroll migration &amp; decommission</a:t>
          </a:r>
          <a:endParaRPr lang="en-US" dirty="0"/>
        </a:p>
      </dgm:t>
    </dgm:pt>
    <dgm:pt modelId="{13829043-67B2-4D2B-AE50-2CA762507F7A}" type="parTrans" cxnId="{3A45A0DE-2C32-4AC5-A2B6-B2A5FB5DAB3E}">
      <dgm:prSet/>
      <dgm:spPr/>
      <dgm:t>
        <a:bodyPr/>
        <a:lstStyle/>
        <a:p>
          <a:endParaRPr lang="en-GB"/>
        </a:p>
      </dgm:t>
    </dgm:pt>
    <dgm:pt modelId="{B3ACF7C7-6F4F-4C61-A671-D73EB790B68A}" type="sibTrans" cxnId="{3A45A0DE-2C32-4AC5-A2B6-B2A5FB5DAB3E}">
      <dgm:prSet/>
      <dgm:spPr/>
      <dgm:t>
        <a:bodyPr/>
        <a:lstStyle/>
        <a:p>
          <a:endParaRPr lang="en-GB"/>
        </a:p>
      </dgm:t>
    </dgm:pt>
    <dgm:pt modelId="{5BCEAC96-260C-41BF-937C-77DFE9399200}">
      <dgm:prSet/>
      <dgm:spPr/>
      <dgm:t>
        <a:bodyPr/>
        <a:lstStyle/>
        <a:p>
          <a:pPr>
            <a:lnSpc>
              <a:spcPct val="100000"/>
            </a:lnSpc>
            <a:defRPr cap="all"/>
          </a:pPr>
          <a:r>
            <a:rPr lang="en-GB"/>
            <a:t>Legal Case Management</a:t>
          </a:r>
          <a:r>
            <a:rPr lang="en-GB" baseline="30000"/>
            <a:t> </a:t>
          </a:r>
          <a:endParaRPr lang="en-US"/>
        </a:p>
      </dgm:t>
    </dgm:pt>
    <dgm:pt modelId="{6A9C94F5-E45B-44A3-9375-A1FBB878E54B}" type="parTrans" cxnId="{239D616B-6EBD-45D6-AB05-5DE75FC4DE48}">
      <dgm:prSet/>
      <dgm:spPr/>
      <dgm:t>
        <a:bodyPr/>
        <a:lstStyle/>
        <a:p>
          <a:endParaRPr lang="en-GB"/>
        </a:p>
      </dgm:t>
    </dgm:pt>
    <dgm:pt modelId="{31325E27-F7DB-4343-9641-4623F134E29A}" type="sibTrans" cxnId="{239D616B-6EBD-45D6-AB05-5DE75FC4DE48}">
      <dgm:prSet/>
      <dgm:spPr/>
      <dgm:t>
        <a:bodyPr/>
        <a:lstStyle/>
        <a:p>
          <a:endParaRPr lang="en-GB"/>
        </a:p>
      </dgm:t>
    </dgm:pt>
    <dgm:pt modelId="{018A71C0-58EC-4A0B-8600-BB2041C6BD1D}">
      <dgm:prSet/>
      <dgm:spPr/>
      <dgm:t>
        <a:bodyPr/>
        <a:lstStyle/>
        <a:p>
          <a:pPr>
            <a:lnSpc>
              <a:spcPct val="100000"/>
            </a:lnSpc>
            <a:defRPr cap="all"/>
          </a:pPr>
          <a:r>
            <a:rPr lang="en-GB"/>
            <a:t>Health and Safety</a:t>
          </a:r>
          <a:r>
            <a:rPr lang="en-GB" baseline="30000"/>
            <a:t> </a:t>
          </a:r>
          <a:endParaRPr lang="en-GB"/>
        </a:p>
      </dgm:t>
    </dgm:pt>
    <dgm:pt modelId="{728DAE17-3820-4239-AF64-7073B36CDDE8}" type="parTrans" cxnId="{A505CF00-75B8-4507-8225-5D4D04E8BC25}">
      <dgm:prSet/>
      <dgm:spPr/>
      <dgm:t>
        <a:bodyPr/>
        <a:lstStyle/>
        <a:p>
          <a:endParaRPr lang="en-GB"/>
        </a:p>
      </dgm:t>
    </dgm:pt>
    <dgm:pt modelId="{94988044-9C16-4201-A978-6EBFECA90E6B}" type="sibTrans" cxnId="{A505CF00-75B8-4507-8225-5D4D04E8BC25}">
      <dgm:prSet/>
      <dgm:spPr/>
      <dgm:t>
        <a:bodyPr/>
        <a:lstStyle/>
        <a:p>
          <a:endParaRPr lang="en-GB"/>
        </a:p>
      </dgm:t>
    </dgm:pt>
    <dgm:pt modelId="{7DC1A16E-EE18-48AD-97A7-DC3FBF723C07}">
      <dgm:prSet/>
      <dgm:spPr/>
      <dgm:t>
        <a:bodyPr/>
        <a:lstStyle/>
        <a:p>
          <a:pPr>
            <a:lnSpc>
              <a:spcPct val="100000"/>
            </a:lnSpc>
            <a:defRPr cap="all"/>
          </a:pPr>
          <a:r>
            <a:rPr lang="en-GB" err="1"/>
            <a:t>Occ</a:t>
          </a:r>
          <a:r>
            <a:rPr lang="en-GB"/>
            <a:t> Health System</a:t>
          </a:r>
        </a:p>
      </dgm:t>
    </dgm:pt>
    <dgm:pt modelId="{115CFF2E-27BE-499A-B5C6-BD14B06400B2}" type="parTrans" cxnId="{60D98909-6749-4A27-A9B6-E0A288C91FE3}">
      <dgm:prSet/>
      <dgm:spPr/>
      <dgm:t>
        <a:bodyPr/>
        <a:lstStyle/>
        <a:p>
          <a:endParaRPr lang="en-GB"/>
        </a:p>
      </dgm:t>
    </dgm:pt>
    <dgm:pt modelId="{EF51773B-C7E7-4F15-94A4-714AC0F6A4CF}" type="sibTrans" cxnId="{60D98909-6749-4A27-A9B6-E0A288C91FE3}">
      <dgm:prSet/>
      <dgm:spPr/>
      <dgm:t>
        <a:bodyPr/>
        <a:lstStyle/>
        <a:p>
          <a:endParaRPr lang="en-GB"/>
        </a:p>
      </dgm:t>
    </dgm:pt>
    <dgm:pt modelId="{D4AB1E8F-E481-4F1E-86B4-5FF94D2E49B0}" type="pres">
      <dgm:prSet presAssocID="{F649956F-EE6D-4479-9AD0-A0F695ACCF96}" presName="root" presStyleCnt="0">
        <dgm:presLayoutVars>
          <dgm:dir/>
          <dgm:resizeHandles val="exact"/>
        </dgm:presLayoutVars>
      </dgm:prSet>
      <dgm:spPr/>
    </dgm:pt>
    <dgm:pt modelId="{6D5112C0-A521-46D9-B70A-CD3DE8D75A28}" type="pres">
      <dgm:prSet presAssocID="{64DB28DF-B03C-48D2-B8D1-58DB41ECE2BC}" presName="compNode" presStyleCnt="0"/>
      <dgm:spPr/>
    </dgm:pt>
    <dgm:pt modelId="{C701ACB2-ABD9-4D5A-AA31-E53846CD6A04}" type="pres">
      <dgm:prSet presAssocID="{64DB28DF-B03C-48D2-B8D1-58DB41ECE2BC}" presName="iconBgRect" presStyleLbl="bgShp" presStyleIdx="0" presStyleCnt="5"/>
      <dgm:spPr>
        <a:prstGeom prst="round2DiagRect">
          <a:avLst>
            <a:gd name="adj1" fmla="val 29727"/>
            <a:gd name="adj2" fmla="val 0"/>
          </a:avLst>
        </a:prstGeom>
        <a:solidFill>
          <a:srgbClr val="92D050"/>
        </a:solidFill>
      </dgm:spPr>
    </dgm:pt>
    <dgm:pt modelId="{1F0FA26C-2E73-40F4-B88D-0ABB1C05DADE}" type="pres">
      <dgm:prSet presAssocID="{64DB28DF-B03C-48D2-B8D1-58DB41ECE2BC}"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ey outline"/>
        </a:ext>
      </dgm:extLst>
    </dgm:pt>
    <dgm:pt modelId="{241ED8F3-FC88-4CEE-BB82-34A30A715F6C}" type="pres">
      <dgm:prSet presAssocID="{64DB28DF-B03C-48D2-B8D1-58DB41ECE2BC}" presName="spaceRect" presStyleCnt="0"/>
      <dgm:spPr/>
    </dgm:pt>
    <dgm:pt modelId="{B95D801F-8B73-4D2E-8E31-EC9784B40854}" type="pres">
      <dgm:prSet presAssocID="{64DB28DF-B03C-48D2-B8D1-58DB41ECE2BC}" presName="textRect" presStyleLbl="revTx" presStyleIdx="0" presStyleCnt="5">
        <dgm:presLayoutVars>
          <dgm:chMax val="1"/>
          <dgm:chPref val="1"/>
        </dgm:presLayoutVars>
      </dgm:prSet>
      <dgm:spPr/>
    </dgm:pt>
    <dgm:pt modelId="{9416F0E6-EE86-4EB7-BDAE-7327FEBD91E1}" type="pres">
      <dgm:prSet presAssocID="{46F2E0CB-5104-4BDC-B17C-A70AE0BEF436}" presName="sibTrans" presStyleCnt="0"/>
      <dgm:spPr/>
    </dgm:pt>
    <dgm:pt modelId="{8C17FF01-4ECC-417B-B9E3-09E115590803}" type="pres">
      <dgm:prSet presAssocID="{8C414F1E-A525-41E9-8CEF-6E3A0E10D128}" presName="compNode" presStyleCnt="0"/>
      <dgm:spPr/>
    </dgm:pt>
    <dgm:pt modelId="{28B51DD7-10BB-4678-98E7-FBAD2E2864B8}" type="pres">
      <dgm:prSet presAssocID="{8C414F1E-A525-41E9-8CEF-6E3A0E10D128}" presName="iconBgRect" presStyleLbl="bgShp" presStyleIdx="1" presStyleCnt="5"/>
      <dgm:spPr>
        <a:prstGeom prst="round2DiagRect">
          <a:avLst>
            <a:gd name="adj1" fmla="val 29727"/>
            <a:gd name="adj2" fmla="val 0"/>
          </a:avLst>
        </a:prstGeom>
        <a:solidFill>
          <a:srgbClr val="92D050"/>
        </a:solidFill>
      </dgm:spPr>
    </dgm:pt>
    <dgm:pt modelId="{F03E71A6-C278-4A5F-A2C0-C63590800092}" type="pres">
      <dgm:prSet presAssocID="{8C414F1E-A525-41E9-8CEF-6E3A0E10D128}"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outline"/>
        </a:ext>
      </dgm:extLst>
    </dgm:pt>
    <dgm:pt modelId="{EABA9912-2671-4CB4-8F27-78F128C9BECB}" type="pres">
      <dgm:prSet presAssocID="{8C414F1E-A525-41E9-8CEF-6E3A0E10D128}" presName="spaceRect" presStyleCnt="0"/>
      <dgm:spPr/>
    </dgm:pt>
    <dgm:pt modelId="{73840CCD-BC7B-4F29-A117-0DC1899C5AA2}" type="pres">
      <dgm:prSet presAssocID="{8C414F1E-A525-41E9-8CEF-6E3A0E10D128}" presName="textRect" presStyleLbl="revTx" presStyleIdx="1" presStyleCnt="5">
        <dgm:presLayoutVars>
          <dgm:chMax val="1"/>
          <dgm:chPref val="1"/>
        </dgm:presLayoutVars>
      </dgm:prSet>
      <dgm:spPr/>
    </dgm:pt>
    <dgm:pt modelId="{0F53BC4A-8536-4D1F-A0C3-02BFC3A48652}" type="pres">
      <dgm:prSet presAssocID="{B3ACF7C7-6F4F-4C61-A671-D73EB790B68A}" presName="sibTrans" presStyleCnt="0"/>
      <dgm:spPr/>
    </dgm:pt>
    <dgm:pt modelId="{3ED49C1A-6EE4-4E1F-A07A-B31D151F05D2}" type="pres">
      <dgm:prSet presAssocID="{5BCEAC96-260C-41BF-937C-77DFE9399200}" presName="compNode" presStyleCnt="0"/>
      <dgm:spPr/>
    </dgm:pt>
    <dgm:pt modelId="{648226DD-3D34-4BC4-B085-709FFB2EA0E0}" type="pres">
      <dgm:prSet presAssocID="{5BCEAC96-260C-41BF-937C-77DFE9399200}" presName="iconBgRect" presStyleLbl="bgShp" presStyleIdx="2" presStyleCnt="5"/>
      <dgm:spPr>
        <a:prstGeom prst="round2DiagRect">
          <a:avLst>
            <a:gd name="adj1" fmla="val 29727"/>
            <a:gd name="adj2" fmla="val 0"/>
          </a:avLst>
        </a:prstGeom>
      </dgm:spPr>
    </dgm:pt>
    <dgm:pt modelId="{9EB938D9-0B72-444B-974D-8B948B7470A0}" type="pres">
      <dgm:prSet presAssocID="{5BCEAC96-260C-41BF-937C-77DFE9399200}"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avel outline"/>
        </a:ext>
      </dgm:extLst>
    </dgm:pt>
    <dgm:pt modelId="{AF6316E8-F121-4159-BAAE-77823AAC566C}" type="pres">
      <dgm:prSet presAssocID="{5BCEAC96-260C-41BF-937C-77DFE9399200}" presName="spaceRect" presStyleCnt="0"/>
      <dgm:spPr/>
    </dgm:pt>
    <dgm:pt modelId="{688E68E9-BA2B-4FC8-A385-60E3F3CBEA31}" type="pres">
      <dgm:prSet presAssocID="{5BCEAC96-260C-41BF-937C-77DFE9399200}" presName="textRect" presStyleLbl="revTx" presStyleIdx="2" presStyleCnt="5">
        <dgm:presLayoutVars>
          <dgm:chMax val="1"/>
          <dgm:chPref val="1"/>
        </dgm:presLayoutVars>
      </dgm:prSet>
      <dgm:spPr/>
    </dgm:pt>
    <dgm:pt modelId="{6F234F28-48A1-40E4-8A5A-4288A20F2F77}" type="pres">
      <dgm:prSet presAssocID="{31325E27-F7DB-4343-9641-4623F134E29A}" presName="sibTrans" presStyleCnt="0"/>
      <dgm:spPr/>
    </dgm:pt>
    <dgm:pt modelId="{9DB9AD0C-28B4-4E88-9C3C-D9F11C35E95B}" type="pres">
      <dgm:prSet presAssocID="{018A71C0-58EC-4A0B-8600-BB2041C6BD1D}" presName="compNode" presStyleCnt="0"/>
      <dgm:spPr/>
    </dgm:pt>
    <dgm:pt modelId="{C5077765-1D3D-4A56-B35E-418AA8BF8A9E}" type="pres">
      <dgm:prSet presAssocID="{018A71C0-58EC-4A0B-8600-BB2041C6BD1D}" presName="iconBgRect" presStyleLbl="bgShp" presStyleIdx="3" presStyleCnt="5"/>
      <dgm:spPr>
        <a:prstGeom prst="round2DiagRect">
          <a:avLst>
            <a:gd name="adj1" fmla="val 29727"/>
            <a:gd name="adj2" fmla="val 0"/>
          </a:avLst>
        </a:prstGeom>
        <a:solidFill>
          <a:schemeClr val="accent2">
            <a:lumMod val="60000"/>
            <a:lumOff val="40000"/>
          </a:schemeClr>
        </a:solidFill>
      </dgm:spPr>
    </dgm:pt>
    <dgm:pt modelId="{B82E8DE5-C3E4-4F24-BD39-8A716D3D56C7}" type="pres">
      <dgm:prSet presAssocID="{018A71C0-58EC-4A0B-8600-BB2041C6BD1D}"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ipboard Partially Checked outline"/>
        </a:ext>
      </dgm:extLst>
    </dgm:pt>
    <dgm:pt modelId="{25BB43C0-BCB1-4E64-85D2-4B5FC08F0E8F}" type="pres">
      <dgm:prSet presAssocID="{018A71C0-58EC-4A0B-8600-BB2041C6BD1D}" presName="spaceRect" presStyleCnt="0"/>
      <dgm:spPr/>
    </dgm:pt>
    <dgm:pt modelId="{908EAAF5-6BB7-4C6A-B4A4-CA21D5C924ED}" type="pres">
      <dgm:prSet presAssocID="{018A71C0-58EC-4A0B-8600-BB2041C6BD1D}" presName="textRect" presStyleLbl="revTx" presStyleIdx="3" presStyleCnt="5">
        <dgm:presLayoutVars>
          <dgm:chMax val="1"/>
          <dgm:chPref val="1"/>
        </dgm:presLayoutVars>
      </dgm:prSet>
      <dgm:spPr/>
    </dgm:pt>
    <dgm:pt modelId="{FBF2461A-569E-4616-ACB8-DAB3A090A846}" type="pres">
      <dgm:prSet presAssocID="{94988044-9C16-4201-A978-6EBFECA90E6B}" presName="sibTrans" presStyleCnt="0"/>
      <dgm:spPr/>
    </dgm:pt>
    <dgm:pt modelId="{A4DF3F3A-A19D-4A0A-9538-3EA64564C575}" type="pres">
      <dgm:prSet presAssocID="{7DC1A16E-EE18-48AD-97A7-DC3FBF723C07}" presName="compNode" presStyleCnt="0"/>
      <dgm:spPr/>
    </dgm:pt>
    <dgm:pt modelId="{2D7DF275-34DF-4D69-8F4E-72F0039F668E}" type="pres">
      <dgm:prSet presAssocID="{7DC1A16E-EE18-48AD-97A7-DC3FBF723C07}" presName="iconBgRect" presStyleLbl="bgShp" presStyleIdx="4" presStyleCnt="5"/>
      <dgm:spPr>
        <a:prstGeom prst="round2DiagRect">
          <a:avLst>
            <a:gd name="adj1" fmla="val 29727"/>
            <a:gd name="adj2" fmla="val 0"/>
          </a:avLst>
        </a:prstGeom>
        <a:solidFill>
          <a:schemeClr val="accent2">
            <a:lumMod val="60000"/>
            <a:lumOff val="40000"/>
          </a:schemeClr>
        </a:solidFill>
      </dgm:spPr>
    </dgm:pt>
    <dgm:pt modelId="{2B1C7E95-0D21-40A2-BA2C-FCE796891641}" type="pres">
      <dgm:prSet presAssocID="{7DC1A16E-EE18-48AD-97A7-DC3FBF723C07}"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eart with pulse outline"/>
        </a:ext>
      </dgm:extLst>
    </dgm:pt>
    <dgm:pt modelId="{8CBF71E2-C3EE-4AF7-A062-3FBD595307E3}" type="pres">
      <dgm:prSet presAssocID="{7DC1A16E-EE18-48AD-97A7-DC3FBF723C07}" presName="spaceRect" presStyleCnt="0"/>
      <dgm:spPr/>
    </dgm:pt>
    <dgm:pt modelId="{8F5319F5-492A-48D2-B6D6-E97E1F33FB47}" type="pres">
      <dgm:prSet presAssocID="{7DC1A16E-EE18-48AD-97A7-DC3FBF723C07}" presName="textRect" presStyleLbl="revTx" presStyleIdx="4" presStyleCnt="5">
        <dgm:presLayoutVars>
          <dgm:chMax val="1"/>
          <dgm:chPref val="1"/>
        </dgm:presLayoutVars>
      </dgm:prSet>
      <dgm:spPr/>
    </dgm:pt>
  </dgm:ptLst>
  <dgm:cxnLst>
    <dgm:cxn modelId="{A505CF00-75B8-4507-8225-5D4D04E8BC25}" srcId="{F649956F-EE6D-4479-9AD0-A0F695ACCF96}" destId="{018A71C0-58EC-4A0B-8600-BB2041C6BD1D}" srcOrd="3" destOrd="0" parTransId="{728DAE17-3820-4239-AF64-7073B36CDDE8}" sibTransId="{94988044-9C16-4201-A978-6EBFECA90E6B}"/>
    <dgm:cxn modelId="{60D98909-6749-4A27-A9B6-E0A288C91FE3}" srcId="{F649956F-EE6D-4479-9AD0-A0F695ACCF96}" destId="{7DC1A16E-EE18-48AD-97A7-DC3FBF723C07}" srcOrd="4" destOrd="0" parTransId="{115CFF2E-27BE-499A-B5C6-BD14B06400B2}" sibTransId="{EF51773B-C7E7-4F15-94A4-714AC0F6A4CF}"/>
    <dgm:cxn modelId="{8726C52A-B911-4EA3-A24E-907006C9BBC2}" type="presOf" srcId="{F649956F-EE6D-4479-9AD0-A0F695ACCF96}" destId="{D4AB1E8F-E481-4F1E-86B4-5FF94D2E49B0}" srcOrd="0" destOrd="0" presId="urn:microsoft.com/office/officeart/2018/5/layout/IconLeafLabelList"/>
    <dgm:cxn modelId="{1955265D-0192-4DA3-97B0-7D8FBF3210B7}" type="presOf" srcId="{8C414F1E-A525-41E9-8CEF-6E3A0E10D128}" destId="{73840CCD-BC7B-4F29-A117-0DC1899C5AA2}" srcOrd="0" destOrd="0" presId="urn:microsoft.com/office/officeart/2018/5/layout/IconLeafLabelList"/>
    <dgm:cxn modelId="{239D616B-6EBD-45D6-AB05-5DE75FC4DE48}" srcId="{F649956F-EE6D-4479-9AD0-A0F695ACCF96}" destId="{5BCEAC96-260C-41BF-937C-77DFE9399200}" srcOrd="2" destOrd="0" parTransId="{6A9C94F5-E45B-44A3-9375-A1FBB878E54B}" sibTransId="{31325E27-F7DB-4343-9641-4623F134E29A}"/>
    <dgm:cxn modelId="{C382F78F-0F0C-4F68-A00C-FE10C5F5A5B8}" type="presOf" srcId="{018A71C0-58EC-4A0B-8600-BB2041C6BD1D}" destId="{908EAAF5-6BB7-4C6A-B4A4-CA21D5C924ED}" srcOrd="0" destOrd="0" presId="urn:microsoft.com/office/officeart/2018/5/layout/IconLeafLabelList"/>
    <dgm:cxn modelId="{FC922B92-7309-40EA-8C8E-D69689785065}" srcId="{F649956F-EE6D-4479-9AD0-A0F695ACCF96}" destId="{64DB28DF-B03C-48D2-B8D1-58DB41ECE2BC}" srcOrd="0" destOrd="0" parTransId="{6BE5773B-12F9-4825-AC82-2925C0F3EB80}" sibTransId="{46F2E0CB-5104-4BDC-B17C-A70AE0BEF436}"/>
    <dgm:cxn modelId="{97109192-E86D-4AE8-9E07-FC3933B60360}" type="presOf" srcId="{7DC1A16E-EE18-48AD-97A7-DC3FBF723C07}" destId="{8F5319F5-492A-48D2-B6D6-E97E1F33FB47}" srcOrd="0" destOrd="0" presId="urn:microsoft.com/office/officeart/2018/5/layout/IconLeafLabelList"/>
    <dgm:cxn modelId="{562296DD-68D0-4956-82BC-5069CC368C68}" type="presOf" srcId="{64DB28DF-B03C-48D2-B8D1-58DB41ECE2BC}" destId="{B95D801F-8B73-4D2E-8E31-EC9784B40854}" srcOrd="0" destOrd="0" presId="urn:microsoft.com/office/officeart/2018/5/layout/IconLeafLabelList"/>
    <dgm:cxn modelId="{3A45A0DE-2C32-4AC5-A2B6-B2A5FB5DAB3E}" srcId="{F649956F-EE6D-4479-9AD0-A0F695ACCF96}" destId="{8C414F1E-A525-41E9-8CEF-6E3A0E10D128}" srcOrd="1" destOrd="0" parTransId="{13829043-67B2-4D2B-AE50-2CA762507F7A}" sibTransId="{B3ACF7C7-6F4F-4C61-A671-D73EB790B68A}"/>
    <dgm:cxn modelId="{6793B9EF-DBB0-4CF6-9154-EF07632EA7FC}" type="presOf" srcId="{5BCEAC96-260C-41BF-937C-77DFE9399200}" destId="{688E68E9-BA2B-4FC8-A385-60E3F3CBEA31}" srcOrd="0" destOrd="0" presId="urn:microsoft.com/office/officeart/2018/5/layout/IconLeafLabelList"/>
    <dgm:cxn modelId="{7BE123CC-7085-4A87-A5C4-1F887FB04B4E}" type="presParOf" srcId="{D4AB1E8F-E481-4F1E-86B4-5FF94D2E49B0}" destId="{6D5112C0-A521-46D9-B70A-CD3DE8D75A28}" srcOrd="0" destOrd="0" presId="urn:microsoft.com/office/officeart/2018/5/layout/IconLeafLabelList"/>
    <dgm:cxn modelId="{E2B92CD6-CB66-4AB1-89D2-4703AEF8006D}" type="presParOf" srcId="{6D5112C0-A521-46D9-B70A-CD3DE8D75A28}" destId="{C701ACB2-ABD9-4D5A-AA31-E53846CD6A04}" srcOrd="0" destOrd="0" presId="urn:microsoft.com/office/officeart/2018/5/layout/IconLeafLabelList"/>
    <dgm:cxn modelId="{3C5BAB20-1486-4490-A9EA-D2634B09BCEE}" type="presParOf" srcId="{6D5112C0-A521-46D9-B70A-CD3DE8D75A28}" destId="{1F0FA26C-2E73-40F4-B88D-0ABB1C05DADE}" srcOrd="1" destOrd="0" presId="urn:microsoft.com/office/officeart/2018/5/layout/IconLeafLabelList"/>
    <dgm:cxn modelId="{84912A14-3D95-459C-9D4F-CD4296F91151}" type="presParOf" srcId="{6D5112C0-A521-46D9-B70A-CD3DE8D75A28}" destId="{241ED8F3-FC88-4CEE-BB82-34A30A715F6C}" srcOrd="2" destOrd="0" presId="urn:microsoft.com/office/officeart/2018/5/layout/IconLeafLabelList"/>
    <dgm:cxn modelId="{FBA91EA7-4F96-4A72-8B0D-AD6BB592E7B9}" type="presParOf" srcId="{6D5112C0-A521-46D9-B70A-CD3DE8D75A28}" destId="{B95D801F-8B73-4D2E-8E31-EC9784B40854}" srcOrd="3" destOrd="0" presId="urn:microsoft.com/office/officeart/2018/5/layout/IconLeafLabelList"/>
    <dgm:cxn modelId="{BABF5628-4507-46AC-A691-BDFC6169CADC}" type="presParOf" srcId="{D4AB1E8F-E481-4F1E-86B4-5FF94D2E49B0}" destId="{9416F0E6-EE86-4EB7-BDAE-7327FEBD91E1}" srcOrd="1" destOrd="0" presId="urn:microsoft.com/office/officeart/2018/5/layout/IconLeafLabelList"/>
    <dgm:cxn modelId="{C32EFE40-035B-47E4-8E3A-3B233F27B1E3}" type="presParOf" srcId="{D4AB1E8F-E481-4F1E-86B4-5FF94D2E49B0}" destId="{8C17FF01-4ECC-417B-B9E3-09E115590803}" srcOrd="2" destOrd="0" presId="urn:microsoft.com/office/officeart/2018/5/layout/IconLeafLabelList"/>
    <dgm:cxn modelId="{FD51D058-50BD-47AC-A8C2-152D35C5D435}" type="presParOf" srcId="{8C17FF01-4ECC-417B-B9E3-09E115590803}" destId="{28B51DD7-10BB-4678-98E7-FBAD2E2864B8}" srcOrd="0" destOrd="0" presId="urn:microsoft.com/office/officeart/2018/5/layout/IconLeafLabelList"/>
    <dgm:cxn modelId="{3B28DD6A-97BA-41A5-A1BF-90ADBC0BEE73}" type="presParOf" srcId="{8C17FF01-4ECC-417B-B9E3-09E115590803}" destId="{F03E71A6-C278-4A5F-A2C0-C63590800092}" srcOrd="1" destOrd="0" presId="urn:microsoft.com/office/officeart/2018/5/layout/IconLeafLabelList"/>
    <dgm:cxn modelId="{4EDCE4CC-9B71-4585-8323-3A16252E6B57}" type="presParOf" srcId="{8C17FF01-4ECC-417B-B9E3-09E115590803}" destId="{EABA9912-2671-4CB4-8F27-78F128C9BECB}" srcOrd="2" destOrd="0" presId="urn:microsoft.com/office/officeart/2018/5/layout/IconLeafLabelList"/>
    <dgm:cxn modelId="{292678D0-B52B-4566-8231-FD0D6A48F9F3}" type="presParOf" srcId="{8C17FF01-4ECC-417B-B9E3-09E115590803}" destId="{73840CCD-BC7B-4F29-A117-0DC1899C5AA2}" srcOrd="3" destOrd="0" presId="urn:microsoft.com/office/officeart/2018/5/layout/IconLeafLabelList"/>
    <dgm:cxn modelId="{96584C58-F22B-4DD1-A3F6-92AA2653058F}" type="presParOf" srcId="{D4AB1E8F-E481-4F1E-86B4-5FF94D2E49B0}" destId="{0F53BC4A-8536-4D1F-A0C3-02BFC3A48652}" srcOrd="3" destOrd="0" presId="urn:microsoft.com/office/officeart/2018/5/layout/IconLeafLabelList"/>
    <dgm:cxn modelId="{E0B4578F-2EE0-4912-BA5F-AAD8B93455D1}" type="presParOf" srcId="{D4AB1E8F-E481-4F1E-86B4-5FF94D2E49B0}" destId="{3ED49C1A-6EE4-4E1F-A07A-B31D151F05D2}" srcOrd="4" destOrd="0" presId="urn:microsoft.com/office/officeart/2018/5/layout/IconLeafLabelList"/>
    <dgm:cxn modelId="{E010784B-5DBC-4A95-937E-2F6A0C46D55F}" type="presParOf" srcId="{3ED49C1A-6EE4-4E1F-A07A-B31D151F05D2}" destId="{648226DD-3D34-4BC4-B085-709FFB2EA0E0}" srcOrd="0" destOrd="0" presId="urn:microsoft.com/office/officeart/2018/5/layout/IconLeafLabelList"/>
    <dgm:cxn modelId="{FC10C9D9-AC55-4499-A279-7E5B9D99051F}" type="presParOf" srcId="{3ED49C1A-6EE4-4E1F-A07A-B31D151F05D2}" destId="{9EB938D9-0B72-444B-974D-8B948B7470A0}" srcOrd="1" destOrd="0" presId="urn:microsoft.com/office/officeart/2018/5/layout/IconLeafLabelList"/>
    <dgm:cxn modelId="{E8014209-584D-45A1-A173-D9792AD411D2}" type="presParOf" srcId="{3ED49C1A-6EE4-4E1F-A07A-B31D151F05D2}" destId="{AF6316E8-F121-4159-BAAE-77823AAC566C}" srcOrd="2" destOrd="0" presId="urn:microsoft.com/office/officeart/2018/5/layout/IconLeafLabelList"/>
    <dgm:cxn modelId="{F3CF494F-3246-4B21-8F68-638D2B8A098D}" type="presParOf" srcId="{3ED49C1A-6EE4-4E1F-A07A-B31D151F05D2}" destId="{688E68E9-BA2B-4FC8-A385-60E3F3CBEA31}" srcOrd="3" destOrd="0" presId="urn:microsoft.com/office/officeart/2018/5/layout/IconLeafLabelList"/>
    <dgm:cxn modelId="{3F75EDDF-55E9-40E1-AF47-28AEC270F528}" type="presParOf" srcId="{D4AB1E8F-E481-4F1E-86B4-5FF94D2E49B0}" destId="{6F234F28-48A1-40E4-8A5A-4288A20F2F77}" srcOrd="5" destOrd="0" presId="urn:microsoft.com/office/officeart/2018/5/layout/IconLeafLabelList"/>
    <dgm:cxn modelId="{368072D9-9391-4424-92D0-D7E5572E2C16}" type="presParOf" srcId="{D4AB1E8F-E481-4F1E-86B4-5FF94D2E49B0}" destId="{9DB9AD0C-28B4-4E88-9C3C-D9F11C35E95B}" srcOrd="6" destOrd="0" presId="urn:microsoft.com/office/officeart/2018/5/layout/IconLeafLabelList"/>
    <dgm:cxn modelId="{78ADC05C-BC74-4DE8-BEEE-1C3CD9A1C61F}" type="presParOf" srcId="{9DB9AD0C-28B4-4E88-9C3C-D9F11C35E95B}" destId="{C5077765-1D3D-4A56-B35E-418AA8BF8A9E}" srcOrd="0" destOrd="0" presId="urn:microsoft.com/office/officeart/2018/5/layout/IconLeafLabelList"/>
    <dgm:cxn modelId="{982BC7F4-4659-44D8-A805-460C37097186}" type="presParOf" srcId="{9DB9AD0C-28B4-4E88-9C3C-D9F11C35E95B}" destId="{B82E8DE5-C3E4-4F24-BD39-8A716D3D56C7}" srcOrd="1" destOrd="0" presId="urn:microsoft.com/office/officeart/2018/5/layout/IconLeafLabelList"/>
    <dgm:cxn modelId="{909555E4-9A26-462D-B762-46302C6C2BD3}" type="presParOf" srcId="{9DB9AD0C-28B4-4E88-9C3C-D9F11C35E95B}" destId="{25BB43C0-BCB1-4E64-85D2-4B5FC08F0E8F}" srcOrd="2" destOrd="0" presId="urn:microsoft.com/office/officeart/2018/5/layout/IconLeafLabelList"/>
    <dgm:cxn modelId="{0448B496-EEDE-44E6-BAEB-256D330809E7}" type="presParOf" srcId="{9DB9AD0C-28B4-4E88-9C3C-D9F11C35E95B}" destId="{908EAAF5-6BB7-4C6A-B4A4-CA21D5C924ED}" srcOrd="3" destOrd="0" presId="urn:microsoft.com/office/officeart/2018/5/layout/IconLeafLabelList"/>
    <dgm:cxn modelId="{08282BE4-2132-4DDF-B1C7-B2925CCEBC9A}" type="presParOf" srcId="{D4AB1E8F-E481-4F1E-86B4-5FF94D2E49B0}" destId="{FBF2461A-569E-4616-ACB8-DAB3A090A846}" srcOrd="7" destOrd="0" presId="urn:microsoft.com/office/officeart/2018/5/layout/IconLeafLabelList"/>
    <dgm:cxn modelId="{ACCBB863-54DD-49DE-85EE-970E5057F6E0}" type="presParOf" srcId="{D4AB1E8F-E481-4F1E-86B4-5FF94D2E49B0}" destId="{A4DF3F3A-A19D-4A0A-9538-3EA64564C575}" srcOrd="8" destOrd="0" presId="urn:microsoft.com/office/officeart/2018/5/layout/IconLeafLabelList"/>
    <dgm:cxn modelId="{57AB745C-9728-40C1-A2D0-5584900E8863}" type="presParOf" srcId="{A4DF3F3A-A19D-4A0A-9538-3EA64564C575}" destId="{2D7DF275-34DF-4D69-8F4E-72F0039F668E}" srcOrd="0" destOrd="0" presId="urn:microsoft.com/office/officeart/2018/5/layout/IconLeafLabelList"/>
    <dgm:cxn modelId="{1DB5D20D-A1F2-4DED-B91A-20CDAC593C21}" type="presParOf" srcId="{A4DF3F3A-A19D-4A0A-9538-3EA64564C575}" destId="{2B1C7E95-0D21-40A2-BA2C-FCE796891641}" srcOrd="1" destOrd="0" presId="urn:microsoft.com/office/officeart/2018/5/layout/IconLeafLabelList"/>
    <dgm:cxn modelId="{4B427D6B-AEBD-48A7-A24A-F528DD980B85}" type="presParOf" srcId="{A4DF3F3A-A19D-4A0A-9538-3EA64564C575}" destId="{8CBF71E2-C3EE-4AF7-A062-3FBD595307E3}" srcOrd="2" destOrd="0" presId="urn:microsoft.com/office/officeart/2018/5/layout/IconLeafLabelList"/>
    <dgm:cxn modelId="{E4FFDEA5-5D60-4B3E-B2A3-EB5D7EFB8E29}" type="presParOf" srcId="{A4DF3F3A-A19D-4A0A-9538-3EA64564C575}" destId="{8F5319F5-492A-48D2-B6D6-E97E1F33FB4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9B3DE4-D7C4-4A43-9425-3CD33C54D7B7}"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B0203396-30B3-4F21-BA8B-217D336A8C14}">
      <dgm:prSet/>
      <dgm:spPr/>
      <dgm:t>
        <a:bodyPr/>
        <a:lstStyle/>
        <a:p>
          <a:r>
            <a:rPr lang="en-GB" dirty="0"/>
            <a:t>Fabric  </a:t>
          </a:r>
          <a:endParaRPr lang="en-US" dirty="0"/>
        </a:p>
      </dgm:t>
    </dgm:pt>
    <dgm:pt modelId="{93BED2EF-8136-48A1-AB78-3CC551762CA0}" type="parTrans" cxnId="{B725778C-38AE-4A2A-99F3-51B4EC60C164}">
      <dgm:prSet/>
      <dgm:spPr/>
      <dgm:t>
        <a:bodyPr/>
        <a:lstStyle/>
        <a:p>
          <a:endParaRPr lang="en-US"/>
        </a:p>
      </dgm:t>
    </dgm:pt>
    <dgm:pt modelId="{2AC8E151-9FF0-4F0A-AA7D-74D795CE6352}" type="sibTrans" cxnId="{B725778C-38AE-4A2A-99F3-51B4EC60C164}">
      <dgm:prSet/>
      <dgm:spPr/>
      <dgm:t>
        <a:bodyPr/>
        <a:lstStyle/>
        <a:p>
          <a:endParaRPr lang="en-US"/>
        </a:p>
      </dgm:t>
    </dgm:pt>
    <dgm:pt modelId="{EB05DEC2-5B40-4D45-A666-42CACCDA5780}">
      <dgm:prSet custT="1"/>
      <dgm:spPr/>
      <dgm:t>
        <a:bodyPr/>
        <a:lstStyle/>
        <a:p>
          <a:r>
            <a:rPr lang="en-GB" sz="1200"/>
            <a:t>Data &amp; insight delivery</a:t>
          </a:r>
          <a:endParaRPr lang="en-US" sz="1200"/>
        </a:p>
      </dgm:t>
    </dgm:pt>
    <dgm:pt modelId="{3D3A2049-C8E8-4785-97EF-02E413E2A1AC}" type="parTrans" cxnId="{908E8AC6-A0F2-4840-97CC-531B4FCFE165}">
      <dgm:prSet/>
      <dgm:spPr/>
      <dgm:t>
        <a:bodyPr/>
        <a:lstStyle/>
        <a:p>
          <a:endParaRPr lang="en-US"/>
        </a:p>
      </dgm:t>
    </dgm:pt>
    <dgm:pt modelId="{89C3BD43-205E-4D59-9A15-7BEA1C423EF9}" type="sibTrans" cxnId="{908E8AC6-A0F2-4840-97CC-531B4FCFE165}">
      <dgm:prSet/>
      <dgm:spPr/>
      <dgm:t>
        <a:bodyPr/>
        <a:lstStyle/>
        <a:p>
          <a:endParaRPr lang="en-US"/>
        </a:p>
      </dgm:t>
    </dgm:pt>
    <dgm:pt modelId="{203DE164-722A-4274-A93A-2A745D42663B}">
      <dgm:prSet/>
      <dgm:spPr/>
      <dgm:t>
        <a:bodyPr/>
        <a:lstStyle/>
        <a:p>
          <a:r>
            <a:rPr lang="en-GB"/>
            <a:t>GIS </a:t>
          </a:r>
          <a:endParaRPr lang="en-US"/>
        </a:p>
      </dgm:t>
    </dgm:pt>
    <dgm:pt modelId="{58CAEA02-4B7D-469A-B9A1-8121A180E093}" type="parTrans" cxnId="{55F18ADD-8E96-4B3A-8D3F-4DE657B22CC2}">
      <dgm:prSet/>
      <dgm:spPr/>
      <dgm:t>
        <a:bodyPr/>
        <a:lstStyle/>
        <a:p>
          <a:endParaRPr lang="en-US"/>
        </a:p>
      </dgm:t>
    </dgm:pt>
    <dgm:pt modelId="{138EA9CC-8739-4217-97DA-E23DAE06608E}" type="sibTrans" cxnId="{55F18ADD-8E96-4B3A-8D3F-4DE657B22CC2}">
      <dgm:prSet/>
      <dgm:spPr/>
      <dgm:t>
        <a:bodyPr/>
        <a:lstStyle/>
        <a:p>
          <a:endParaRPr lang="en-US"/>
        </a:p>
      </dgm:t>
    </dgm:pt>
    <dgm:pt modelId="{CFF4B0DE-53D0-4188-A312-09D751F82F9A}">
      <dgm:prSet custT="1"/>
      <dgm:spPr/>
      <dgm:t>
        <a:bodyPr/>
        <a:lstStyle/>
        <a:p>
          <a:r>
            <a:rPr lang="en-GB" sz="1200" dirty="0"/>
            <a:t>Westmorland and Furness Local Plan</a:t>
          </a:r>
          <a:endParaRPr lang="en-US" sz="1200" dirty="0"/>
        </a:p>
      </dgm:t>
    </dgm:pt>
    <dgm:pt modelId="{238FAAC1-5896-40B0-98A1-D449E2BC7997}" type="parTrans" cxnId="{16671EA5-5E68-4E15-BA75-9B7A274D76B5}">
      <dgm:prSet/>
      <dgm:spPr/>
      <dgm:t>
        <a:bodyPr/>
        <a:lstStyle/>
        <a:p>
          <a:endParaRPr lang="en-US"/>
        </a:p>
      </dgm:t>
    </dgm:pt>
    <dgm:pt modelId="{FD84F68B-A029-47DF-A3D1-76E207E0E158}" type="sibTrans" cxnId="{16671EA5-5E68-4E15-BA75-9B7A274D76B5}">
      <dgm:prSet/>
      <dgm:spPr/>
      <dgm:t>
        <a:bodyPr/>
        <a:lstStyle/>
        <a:p>
          <a:endParaRPr lang="en-US"/>
        </a:p>
      </dgm:t>
    </dgm:pt>
    <dgm:pt modelId="{3C78F4AA-42CA-4148-8B28-169CF121E78E}">
      <dgm:prSet custT="1"/>
      <dgm:spPr/>
      <dgm:t>
        <a:bodyPr/>
        <a:lstStyle/>
        <a:p>
          <a:r>
            <a:rPr lang="en-GB" sz="1200" dirty="0"/>
            <a:t>Data &amp; insight delivery</a:t>
          </a:r>
          <a:endParaRPr lang="en-US" sz="1200" dirty="0"/>
        </a:p>
      </dgm:t>
    </dgm:pt>
    <dgm:pt modelId="{780D951B-590B-428B-B750-CD9F707ECF97}" type="parTrans" cxnId="{EC9BFA3C-6A24-4A15-ABF6-F1288587363F}">
      <dgm:prSet/>
      <dgm:spPr/>
      <dgm:t>
        <a:bodyPr/>
        <a:lstStyle/>
        <a:p>
          <a:endParaRPr lang="en-US"/>
        </a:p>
      </dgm:t>
    </dgm:pt>
    <dgm:pt modelId="{79202E1E-A629-4F7C-85CD-DC5D8E0143CA}" type="sibTrans" cxnId="{EC9BFA3C-6A24-4A15-ABF6-F1288587363F}">
      <dgm:prSet/>
      <dgm:spPr/>
      <dgm:t>
        <a:bodyPr/>
        <a:lstStyle/>
        <a:p>
          <a:endParaRPr lang="en-US"/>
        </a:p>
      </dgm:t>
    </dgm:pt>
    <dgm:pt modelId="{E9B2A866-D5D0-418A-869F-F85158A31289}">
      <dgm:prSet/>
      <dgm:spPr/>
      <dgm:t>
        <a:bodyPr/>
        <a:lstStyle/>
        <a:p>
          <a:r>
            <a:rPr lang="en-GB"/>
            <a:t>Digital Platform/CRM </a:t>
          </a:r>
          <a:endParaRPr lang="en-US"/>
        </a:p>
      </dgm:t>
    </dgm:pt>
    <dgm:pt modelId="{D95270CA-C06C-4B24-8404-1F4A4493B209}" type="parTrans" cxnId="{41A36722-59D5-4677-B5DC-AA4627BFF42A}">
      <dgm:prSet/>
      <dgm:spPr/>
      <dgm:t>
        <a:bodyPr/>
        <a:lstStyle/>
        <a:p>
          <a:endParaRPr lang="en-US"/>
        </a:p>
      </dgm:t>
    </dgm:pt>
    <dgm:pt modelId="{D272D470-E7D0-4B9D-8B42-567954344A54}" type="sibTrans" cxnId="{41A36722-59D5-4677-B5DC-AA4627BFF42A}">
      <dgm:prSet/>
      <dgm:spPr/>
      <dgm:t>
        <a:bodyPr/>
        <a:lstStyle/>
        <a:p>
          <a:endParaRPr lang="en-US"/>
        </a:p>
      </dgm:t>
    </dgm:pt>
    <dgm:pt modelId="{3DBF6B62-4BE0-4CEB-9FFE-9B9185D9B5D9}">
      <dgm:prSet custT="1"/>
      <dgm:spPr/>
      <dgm:t>
        <a:bodyPr/>
        <a:lstStyle/>
        <a:p>
          <a:r>
            <a:rPr lang="en-GB" sz="1200" dirty="0"/>
            <a:t>Customer improvement programme</a:t>
          </a:r>
          <a:endParaRPr lang="en-US" sz="1200" dirty="0"/>
        </a:p>
      </dgm:t>
    </dgm:pt>
    <dgm:pt modelId="{A19DE8CB-6CD8-4982-9EE3-5BEF46A889C8}" type="parTrans" cxnId="{D6AF2B0D-74C7-41AC-BCE5-B0C938EF29B9}">
      <dgm:prSet/>
      <dgm:spPr/>
      <dgm:t>
        <a:bodyPr/>
        <a:lstStyle/>
        <a:p>
          <a:endParaRPr lang="en-US"/>
        </a:p>
      </dgm:t>
    </dgm:pt>
    <dgm:pt modelId="{A76A3807-FA0A-4CDF-B3BC-27C37E6623AE}" type="sibTrans" cxnId="{D6AF2B0D-74C7-41AC-BCE5-B0C938EF29B9}">
      <dgm:prSet/>
      <dgm:spPr/>
      <dgm:t>
        <a:bodyPr/>
        <a:lstStyle/>
        <a:p>
          <a:endParaRPr lang="en-US"/>
        </a:p>
      </dgm:t>
    </dgm:pt>
    <dgm:pt modelId="{139168E7-B75D-4EA2-8CA5-7A23F6B4026E}">
      <dgm:prSet/>
      <dgm:spPr/>
      <dgm:t>
        <a:bodyPr/>
        <a:lstStyle/>
        <a:p>
          <a:r>
            <a:rPr lang="en-GB"/>
            <a:t>Revs and Bens</a:t>
          </a:r>
          <a:endParaRPr lang="en-US"/>
        </a:p>
      </dgm:t>
    </dgm:pt>
    <dgm:pt modelId="{D028240A-F902-4F7E-9311-FC8A7C132319}" type="parTrans" cxnId="{4DAD0F14-40A4-4010-8022-1A7A03DC0370}">
      <dgm:prSet/>
      <dgm:spPr/>
      <dgm:t>
        <a:bodyPr/>
        <a:lstStyle/>
        <a:p>
          <a:endParaRPr lang="en-US"/>
        </a:p>
      </dgm:t>
    </dgm:pt>
    <dgm:pt modelId="{C1F6A54A-A61E-4146-81D7-E991675A2C35}" type="sibTrans" cxnId="{4DAD0F14-40A4-4010-8022-1A7A03DC0370}">
      <dgm:prSet/>
      <dgm:spPr/>
      <dgm:t>
        <a:bodyPr/>
        <a:lstStyle/>
        <a:p>
          <a:endParaRPr lang="en-US"/>
        </a:p>
      </dgm:t>
    </dgm:pt>
    <dgm:pt modelId="{A8108B99-76BF-4A37-A3BE-3DC36FC0C9A8}">
      <dgm:prSet custT="1"/>
      <dgm:spPr/>
      <dgm:t>
        <a:bodyPr/>
        <a:lstStyle/>
        <a:p>
          <a:r>
            <a:rPr lang="en-GB" sz="1200" dirty="0"/>
            <a:t>Contracts expires </a:t>
          </a:r>
          <a:endParaRPr lang="en-US" sz="1200" dirty="0"/>
        </a:p>
      </dgm:t>
    </dgm:pt>
    <dgm:pt modelId="{FC95D3EF-A76A-4687-8451-21B41B83DE69}" type="parTrans" cxnId="{5648B935-7B30-4EC7-8814-40B322D7FFB7}">
      <dgm:prSet/>
      <dgm:spPr/>
      <dgm:t>
        <a:bodyPr/>
        <a:lstStyle/>
        <a:p>
          <a:endParaRPr lang="en-US"/>
        </a:p>
      </dgm:t>
    </dgm:pt>
    <dgm:pt modelId="{94B66988-4E63-4D36-B657-D378BC809D54}" type="sibTrans" cxnId="{5648B935-7B30-4EC7-8814-40B322D7FFB7}">
      <dgm:prSet/>
      <dgm:spPr/>
      <dgm:t>
        <a:bodyPr/>
        <a:lstStyle/>
        <a:p>
          <a:endParaRPr lang="en-US"/>
        </a:p>
      </dgm:t>
    </dgm:pt>
    <dgm:pt modelId="{82DC42CB-C3C1-48F4-A16A-B584C06360AA}">
      <dgm:prSet/>
      <dgm:spPr/>
      <dgm:t>
        <a:bodyPr/>
        <a:lstStyle/>
        <a:p>
          <a:r>
            <a:rPr lang="en-GB"/>
            <a:t>In-Cab Tech</a:t>
          </a:r>
          <a:endParaRPr lang="en-US"/>
        </a:p>
      </dgm:t>
    </dgm:pt>
    <dgm:pt modelId="{13EC37DB-0DDD-47D3-A42F-AA338150CE9B}" type="parTrans" cxnId="{EB1E23A9-19EE-49B6-A073-DCD7AF2F4586}">
      <dgm:prSet/>
      <dgm:spPr/>
      <dgm:t>
        <a:bodyPr/>
        <a:lstStyle/>
        <a:p>
          <a:endParaRPr lang="en-US"/>
        </a:p>
      </dgm:t>
    </dgm:pt>
    <dgm:pt modelId="{E7E13AB0-0FF9-429B-9697-D61268366994}" type="sibTrans" cxnId="{EB1E23A9-19EE-49B6-A073-DCD7AF2F4586}">
      <dgm:prSet/>
      <dgm:spPr/>
      <dgm:t>
        <a:bodyPr/>
        <a:lstStyle/>
        <a:p>
          <a:endParaRPr lang="en-US"/>
        </a:p>
      </dgm:t>
    </dgm:pt>
    <dgm:pt modelId="{7AE90C4C-CA32-40DD-B2CC-FACE1A2EA53A}">
      <dgm:prSet custT="1"/>
      <dgm:spPr/>
      <dgm:t>
        <a:bodyPr/>
        <a:lstStyle/>
        <a:p>
          <a:r>
            <a:rPr lang="en-GB" sz="1200"/>
            <a:t>Single Waste Service </a:t>
          </a:r>
          <a:endParaRPr lang="en-US" sz="1200"/>
        </a:p>
      </dgm:t>
    </dgm:pt>
    <dgm:pt modelId="{B6A28AEF-8FD7-49B9-8AB5-A4CAB422CF10}" type="parTrans" cxnId="{64DB5AFB-80D8-40B4-9C63-4AF35F97D3BE}">
      <dgm:prSet/>
      <dgm:spPr/>
      <dgm:t>
        <a:bodyPr/>
        <a:lstStyle/>
        <a:p>
          <a:endParaRPr lang="en-US"/>
        </a:p>
      </dgm:t>
    </dgm:pt>
    <dgm:pt modelId="{2AAC0C26-6EB3-48B1-96E4-9A4B6CEAC36F}" type="sibTrans" cxnId="{64DB5AFB-80D8-40B4-9C63-4AF35F97D3BE}">
      <dgm:prSet/>
      <dgm:spPr/>
      <dgm:t>
        <a:bodyPr/>
        <a:lstStyle/>
        <a:p>
          <a:endParaRPr lang="en-US"/>
        </a:p>
      </dgm:t>
    </dgm:pt>
    <dgm:pt modelId="{D36138C8-8F7A-4927-8B57-5A725184B593}">
      <dgm:prSet/>
      <dgm:spPr/>
      <dgm:t>
        <a:bodyPr/>
        <a:lstStyle/>
        <a:p>
          <a:r>
            <a:rPr lang="en-GB"/>
            <a:t>Legal Case Management</a:t>
          </a:r>
          <a:endParaRPr lang="en-US"/>
        </a:p>
      </dgm:t>
    </dgm:pt>
    <dgm:pt modelId="{4C07F3AE-F81E-4347-8352-4F3056822222}" type="parTrans" cxnId="{019F9F84-73C5-498A-9553-B9907F4A3096}">
      <dgm:prSet/>
      <dgm:spPr/>
      <dgm:t>
        <a:bodyPr/>
        <a:lstStyle/>
        <a:p>
          <a:endParaRPr lang="en-US"/>
        </a:p>
      </dgm:t>
    </dgm:pt>
    <dgm:pt modelId="{AD976F36-E846-4BED-A70C-69BC947C1DB7}" type="sibTrans" cxnId="{019F9F84-73C5-498A-9553-B9907F4A3096}">
      <dgm:prSet/>
      <dgm:spPr/>
      <dgm:t>
        <a:bodyPr/>
        <a:lstStyle/>
        <a:p>
          <a:endParaRPr lang="en-US"/>
        </a:p>
      </dgm:t>
    </dgm:pt>
    <dgm:pt modelId="{18A4170C-0587-495C-BE2F-9BBE5EF62AD3}">
      <dgm:prSet custT="1"/>
      <dgm:spPr/>
      <dgm:t>
        <a:bodyPr/>
        <a:lstStyle/>
        <a:p>
          <a:r>
            <a:rPr lang="en-GB" sz="1200"/>
            <a:t>Disaggregation System Programme  </a:t>
          </a:r>
          <a:endParaRPr lang="en-US" sz="1200"/>
        </a:p>
      </dgm:t>
    </dgm:pt>
    <dgm:pt modelId="{BFBCE346-CBE7-429E-B510-6CEED9D500C8}" type="parTrans" cxnId="{8CE345D2-04D1-4F1E-9DD6-24FF5F799AC2}">
      <dgm:prSet/>
      <dgm:spPr/>
      <dgm:t>
        <a:bodyPr/>
        <a:lstStyle/>
        <a:p>
          <a:endParaRPr lang="en-US"/>
        </a:p>
      </dgm:t>
    </dgm:pt>
    <dgm:pt modelId="{0125FD02-4134-4732-9C44-1F3FDFD740F0}" type="sibTrans" cxnId="{8CE345D2-04D1-4F1E-9DD6-24FF5F799AC2}">
      <dgm:prSet/>
      <dgm:spPr/>
      <dgm:t>
        <a:bodyPr/>
        <a:lstStyle/>
        <a:p>
          <a:endParaRPr lang="en-US"/>
        </a:p>
      </dgm:t>
    </dgm:pt>
    <dgm:pt modelId="{6804FFA9-7295-4CBB-90C1-09317735F4BA}">
      <dgm:prSet/>
      <dgm:spPr/>
      <dgm:t>
        <a:bodyPr/>
        <a:lstStyle/>
        <a:p>
          <a:r>
            <a:rPr lang="en-GB"/>
            <a:t>Health and Safety</a:t>
          </a:r>
          <a:endParaRPr lang="en-US"/>
        </a:p>
      </dgm:t>
    </dgm:pt>
    <dgm:pt modelId="{B8147182-3157-4796-BBF9-C1B1DE290871}" type="parTrans" cxnId="{FB1AB24C-3242-4E66-85A8-834B5FE4C7C1}">
      <dgm:prSet/>
      <dgm:spPr/>
      <dgm:t>
        <a:bodyPr/>
        <a:lstStyle/>
        <a:p>
          <a:endParaRPr lang="en-US"/>
        </a:p>
      </dgm:t>
    </dgm:pt>
    <dgm:pt modelId="{2D8CBD9C-3917-4FB0-A712-DDE7969D7721}" type="sibTrans" cxnId="{FB1AB24C-3242-4E66-85A8-834B5FE4C7C1}">
      <dgm:prSet/>
      <dgm:spPr/>
      <dgm:t>
        <a:bodyPr/>
        <a:lstStyle/>
        <a:p>
          <a:endParaRPr lang="en-US"/>
        </a:p>
      </dgm:t>
    </dgm:pt>
    <dgm:pt modelId="{67E6C6C4-75C5-4D66-B955-24BDBA30CFE5}">
      <dgm:prSet custT="1"/>
      <dgm:spPr/>
      <dgm:t>
        <a:bodyPr/>
        <a:lstStyle/>
        <a:p>
          <a:r>
            <a:rPr lang="en-GB" sz="1200"/>
            <a:t>Disaggregation System Programme  </a:t>
          </a:r>
          <a:endParaRPr lang="en-US" sz="1200"/>
        </a:p>
      </dgm:t>
    </dgm:pt>
    <dgm:pt modelId="{9887BB8D-F60F-447F-955F-BA799DFDC469}" type="parTrans" cxnId="{EF7484C6-4623-4A86-998B-6052174CB008}">
      <dgm:prSet/>
      <dgm:spPr/>
      <dgm:t>
        <a:bodyPr/>
        <a:lstStyle/>
        <a:p>
          <a:endParaRPr lang="en-US"/>
        </a:p>
      </dgm:t>
    </dgm:pt>
    <dgm:pt modelId="{02815B6E-A62F-4C13-B8C7-05D34602B4E0}" type="sibTrans" cxnId="{EF7484C6-4623-4A86-998B-6052174CB008}">
      <dgm:prSet/>
      <dgm:spPr/>
      <dgm:t>
        <a:bodyPr/>
        <a:lstStyle/>
        <a:p>
          <a:endParaRPr lang="en-US"/>
        </a:p>
      </dgm:t>
    </dgm:pt>
    <dgm:pt modelId="{F39B2D0E-2109-4F0B-8018-90E05ECEDF3C}">
      <dgm:prSet/>
      <dgm:spPr/>
      <dgm:t>
        <a:bodyPr/>
        <a:lstStyle/>
        <a:p>
          <a:r>
            <a:rPr lang="en-GB"/>
            <a:t>Occ Health System</a:t>
          </a:r>
          <a:endParaRPr lang="en-US"/>
        </a:p>
      </dgm:t>
    </dgm:pt>
    <dgm:pt modelId="{BB4E5BB2-A671-43F8-BE88-4ED2401E7580}" type="parTrans" cxnId="{D6B1B052-2B07-408E-A116-CDEE013447E8}">
      <dgm:prSet/>
      <dgm:spPr/>
      <dgm:t>
        <a:bodyPr/>
        <a:lstStyle/>
        <a:p>
          <a:endParaRPr lang="en-US"/>
        </a:p>
      </dgm:t>
    </dgm:pt>
    <dgm:pt modelId="{77A98941-D7E0-4808-B252-48FC82AC57E7}" type="sibTrans" cxnId="{D6B1B052-2B07-408E-A116-CDEE013447E8}">
      <dgm:prSet/>
      <dgm:spPr/>
      <dgm:t>
        <a:bodyPr/>
        <a:lstStyle/>
        <a:p>
          <a:endParaRPr lang="en-US"/>
        </a:p>
      </dgm:t>
    </dgm:pt>
    <dgm:pt modelId="{FB3D7726-8A16-4322-A2C8-314131FD1AA6}">
      <dgm:prSet custT="1"/>
      <dgm:spPr/>
      <dgm:t>
        <a:bodyPr/>
        <a:lstStyle/>
        <a:p>
          <a:r>
            <a:rPr lang="en-GB" sz="1200"/>
            <a:t>Disaggregation System Programme  </a:t>
          </a:r>
          <a:endParaRPr lang="en-US" sz="1200"/>
        </a:p>
      </dgm:t>
    </dgm:pt>
    <dgm:pt modelId="{16B4AD3E-74C1-4957-A614-6EA87A527CD7}" type="parTrans" cxnId="{7291DFE1-E6FA-456B-BED0-9CF948B3F4B0}">
      <dgm:prSet/>
      <dgm:spPr/>
      <dgm:t>
        <a:bodyPr/>
        <a:lstStyle/>
        <a:p>
          <a:endParaRPr lang="en-US"/>
        </a:p>
      </dgm:t>
    </dgm:pt>
    <dgm:pt modelId="{2D60BD06-87D9-4442-BEF5-05FC3287444A}" type="sibTrans" cxnId="{7291DFE1-E6FA-456B-BED0-9CF948B3F4B0}">
      <dgm:prSet/>
      <dgm:spPr/>
      <dgm:t>
        <a:bodyPr/>
        <a:lstStyle/>
        <a:p>
          <a:endParaRPr lang="en-US"/>
        </a:p>
      </dgm:t>
    </dgm:pt>
    <dgm:pt modelId="{1548CFFC-00BB-4A69-90A7-AC101054D74D}">
      <dgm:prSet/>
      <dgm:spPr/>
      <dgm:t>
        <a:bodyPr/>
        <a:lstStyle/>
        <a:p>
          <a:r>
            <a:rPr lang="en-GB"/>
            <a:t>Income Management</a:t>
          </a:r>
          <a:endParaRPr lang="en-US"/>
        </a:p>
      </dgm:t>
    </dgm:pt>
    <dgm:pt modelId="{779751AF-6000-4752-BEDE-65041039951E}" type="parTrans" cxnId="{F3EEC214-13B1-4BDF-BC2E-D3565FA80EE2}">
      <dgm:prSet/>
      <dgm:spPr/>
      <dgm:t>
        <a:bodyPr/>
        <a:lstStyle/>
        <a:p>
          <a:endParaRPr lang="en-US"/>
        </a:p>
      </dgm:t>
    </dgm:pt>
    <dgm:pt modelId="{57CEFDDC-9415-4B49-BA5A-34D59CC94C6C}" type="sibTrans" cxnId="{F3EEC214-13B1-4BDF-BC2E-D3565FA80EE2}">
      <dgm:prSet/>
      <dgm:spPr/>
      <dgm:t>
        <a:bodyPr/>
        <a:lstStyle/>
        <a:p>
          <a:endParaRPr lang="en-US"/>
        </a:p>
      </dgm:t>
    </dgm:pt>
    <dgm:pt modelId="{5E21CEA2-E359-4B68-AFD0-8959C54EC258}">
      <dgm:prSet custT="1"/>
      <dgm:spPr/>
      <dgm:t>
        <a:bodyPr/>
        <a:lstStyle/>
        <a:p>
          <a:r>
            <a:rPr lang="en-US" sz="1200"/>
            <a:t>IT Health Check? </a:t>
          </a:r>
        </a:p>
      </dgm:t>
    </dgm:pt>
    <dgm:pt modelId="{E27FB42C-58A9-4457-AA65-B90863145B09}" type="parTrans" cxnId="{E02D7E21-C82A-4CBB-BCB5-0485D1A468D6}">
      <dgm:prSet/>
      <dgm:spPr/>
      <dgm:t>
        <a:bodyPr/>
        <a:lstStyle/>
        <a:p>
          <a:endParaRPr lang="en-GB"/>
        </a:p>
      </dgm:t>
    </dgm:pt>
    <dgm:pt modelId="{9E2D5679-CBE0-4D3C-B255-DC82DFD0EEAF}" type="sibTrans" cxnId="{E02D7E21-C82A-4CBB-BCB5-0485D1A468D6}">
      <dgm:prSet/>
      <dgm:spPr/>
      <dgm:t>
        <a:bodyPr/>
        <a:lstStyle/>
        <a:p>
          <a:endParaRPr lang="en-GB"/>
        </a:p>
      </dgm:t>
    </dgm:pt>
    <dgm:pt modelId="{31AA2AC2-4753-44F5-9CB6-AAF8788B93D4}">
      <dgm:prSet custT="1"/>
      <dgm:spPr/>
      <dgm:t>
        <a:bodyPr/>
        <a:lstStyle/>
        <a:p>
          <a:r>
            <a:rPr lang="en-US" sz="1200" dirty="0"/>
            <a:t>AI and Digital </a:t>
          </a:r>
        </a:p>
      </dgm:t>
    </dgm:pt>
    <dgm:pt modelId="{F05C71D0-1E67-4A91-BF94-C258BFDB9B13}" type="parTrans" cxnId="{4429F064-8F81-41DE-80F6-6AD313567069}">
      <dgm:prSet/>
      <dgm:spPr/>
      <dgm:t>
        <a:bodyPr/>
        <a:lstStyle/>
        <a:p>
          <a:endParaRPr lang="en-GB"/>
        </a:p>
      </dgm:t>
    </dgm:pt>
    <dgm:pt modelId="{EE0B1E12-8FD6-4E6C-A2D7-E34A9CED3E3A}" type="sibTrans" cxnId="{4429F064-8F81-41DE-80F6-6AD313567069}">
      <dgm:prSet/>
      <dgm:spPr/>
      <dgm:t>
        <a:bodyPr/>
        <a:lstStyle/>
        <a:p>
          <a:endParaRPr lang="en-GB"/>
        </a:p>
      </dgm:t>
    </dgm:pt>
    <dgm:pt modelId="{DC6A8CBE-7BC9-46F4-90DC-DB13185D2867}">
      <dgm:prSet custT="1"/>
      <dgm:spPr/>
      <dgm:t>
        <a:bodyPr/>
        <a:lstStyle/>
        <a:p>
          <a:r>
            <a:rPr lang="en-GB" sz="1200" dirty="0"/>
            <a:t>ITT planned to be released on 6</a:t>
          </a:r>
          <a:r>
            <a:rPr lang="en-GB" sz="1200" baseline="30000" dirty="0"/>
            <a:t>th</a:t>
          </a:r>
          <a:r>
            <a:rPr lang="en-GB" sz="1200" dirty="0"/>
            <a:t> May 2025 </a:t>
          </a:r>
          <a:endParaRPr lang="en-US" sz="1200" dirty="0"/>
        </a:p>
      </dgm:t>
    </dgm:pt>
    <dgm:pt modelId="{1EE11163-8715-4794-ABD0-C60E805A1763}" type="parTrans" cxnId="{9715A5DA-1DA7-4833-8E9A-4B96C34FD829}">
      <dgm:prSet/>
      <dgm:spPr/>
      <dgm:t>
        <a:bodyPr/>
        <a:lstStyle/>
        <a:p>
          <a:endParaRPr lang="en-GB"/>
        </a:p>
      </dgm:t>
    </dgm:pt>
    <dgm:pt modelId="{A7623948-29E6-404C-91BC-DC3FEAEE2B16}" type="sibTrans" cxnId="{9715A5DA-1DA7-4833-8E9A-4B96C34FD829}">
      <dgm:prSet/>
      <dgm:spPr/>
      <dgm:t>
        <a:bodyPr/>
        <a:lstStyle/>
        <a:p>
          <a:endParaRPr lang="en-GB"/>
        </a:p>
      </dgm:t>
    </dgm:pt>
    <dgm:pt modelId="{CA9BBD3E-1722-4E59-86A1-61B933C854DC}">
      <dgm:prSet custT="1"/>
      <dgm:spPr/>
      <dgm:t>
        <a:bodyPr/>
        <a:lstStyle/>
        <a:p>
          <a:r>
            <a:rPr lang="en-US" sz="1200"/>
            <a:t> Contract expires </a:t>
          </a:r>
        </a:p>
      </dgm:t>
    </dgm:pt>
    <dgm:pt modelId="{1D8A6BE2-97E6-4F81-B889-09FFAE3E64C1}" type="parTrans" cxnId="{309F8714-E482-4DE8-8F05-4D20DB7613C9}">
      <dgm:prSet/>
      <dgm:spPr/>
      <dgm:t>
        <a:bodyPr/>
        <a:lstStyle/>
        <a:p>
          <a:endParaRPr lang="en-GB"/>
        </a:p>
      </dgm:t>
    </dgm:pt>
    <dgm:pt modelId="{811B5A62-CA14-4585-9C50-F284743EBAFF}" type="sibTrans" cxnId="{309F8714-E482-4DE8-8F05-4D20DB7613C9}">
      <dgm:prSet/>
      <dgm:spPr/>
      <dgm:t>
        <a:bodyPr/>
        <a:lstStyle/>
        <a:p>
          <a:endParaRPr lang="en-GB"/>
        </a:p>
      </dgm:t>
    </dgm:pt>
    <dgm:pt modelId="{2E8A627A-9D27-417D-A9C9-898394F70F7F}">
      <dgm:prSet custT="1"/>
      <dgm:spPr/>
      <dgm:t>
        <a:bodyPr/>
        <a:lstStyle/>
        <a:p>
          <a:r>
            <a:rPr lang="en-GB" sz="1200" noProof="0" dirty="0"/>
            <a:t>ICT Improvement Programme</a:t>
          </a:r>
        </a:p>
      </dgm:t>
    </dgm:pt>
    <dgm:pt modelId="{E10A67C6-5F2B-4E27-8C2C-F917846A34FE}" type="parTrans" cxnId="{B90AA7B5-0252-4AB2-97BC-8C8BFD80FF98}">
      <dgm:prSet/>
      <dgm:spPr/>
      <dgm:t>
        <a:bodyPr/>
        <a:lstStyle/>
        <a:p>
          <a:endParaRPr lang="en-GB"/>
        </a:p>
      </dgm:t>
    </dgm:pt>
    <dgm:pt modelId="{DA8EEB7E-82D1-489F-8111-56E70889C1BF}" type="sibTrans" cxnId="{B90AA7B5-0252-4AB2-97BC-8C8BFD80FF98}">
      <dgm:prSet/>
      <dgm:spPr/>
      <dgm:t>
        <a:bodyPr/>
        <a:lstStyle/>
        <a:p>
          <a:endParaRPr lang="en-GB"/>
        </a:p>
      </dgm:t>
    </dgm:pt>
    <dgm:pt modelId="{3F812CE9-28FD-4C96-8088-9A7E4C6FA535}">
      <dgm:prSet/>
      <dgm:spPr/>
      <dgm:t>
        <a:bodyPr/>
        <a:lstStyle/>
        <a:p>
          <a:pPr>
            <a:buFont typeface="+mj-lt"/>
            <a:buNone/>
          </a:pPr>
          <a:r>
            <a:rPr lang="en-GB" dirty="0"/>
            <a:t>Standardisation of ICT Equipment</a:t>
          </a:r>
          <a:endParaRPr lang="en-US" dirty="0"/>
        </a:p>
      </dgm:t>
    </dgm:pt>
    <dgm:pt modelId="{BC9BB91B-5BFA-4BDF-862B-11156440F576}" type="parTrans" cxnId="{3C112A02-18D0-44F8-B6A4-D1C395563FFD}">
      <dgm:prSet/>
      <dgm:spPr/>
      <dgm:t>
        <a:bodyPr/>
        <a:lstStyle/>
        <a:p>
          <a:endParaRPr lang="en-GB"/>
        </a:p>
      </dgm:t>
    </dgm:pt>
    <dgm:pt modelId="{1909821D-5F17-42EF-A45F-9E1FD631C3A8}" type="sibTrans" cxnId="{3C112A02-18D0-44F8-B6A4-D1C395563FFD}">
      <dgm:prSet/>
      <dgm:spPr/>
      <dgm:t>
        <a:bodyPr/>
        <a:lstStyle/>
        <a:p>
          <a:endParaRPr lang="en-GB"/>
        </a:p>
      </dgm:t>
    </dgm:pt>
    <dgm:pt modelId="{64AFBA69-BCD3-47DF-B87A-B2659BFDCE85}">
      <dgm:prSet custT="1"/>
      <dgm:spPr/>
      <dgm:t>
        <a:bodyPr/>
        <a:lstStyle/>
        <a:p>
          <a:r>
            <a:rPr lang="en-GB" sz="1200" noProof="0" dirty="0"/>
            <a:t>Organisation Culture </a:t>
          </a:r>
        </a:p>
      </dgm:t>
    </dgm:pt>
    <dgm:pt modelId="{8C3BE6BB-BE37-4A3C-AC57-16716DCF2C33}" type="parTrans" cxnId="{4818922C-F2CF-4C08-B2EE-6820D2E8AB0F}">
      <dgm:prSet/>
      <dgm:spPr/>
      <dgm:t>
        <a:bodyPr/>
        <a:lstStyle/>
        <a:p>
          <a:endParaRPr lang="en-GB"/>
        </a:p>
      </dgm:t>
    </dgm:pt>
    <dgm:pt modelId="{D0ED69B4-FEF8-4A4F-BEB2-683BB6669211}" type="sibTrans" cxnId="{4818922C-F2CF-4C08-B2EE-6820D2E8AB0F}">
      <dgm:prSet/>
      <dgm:spPr/>
      <dgm:t>
        <a:bodyPr/>
        <a:lstStyle/>
        <a:p>
          <a:endParaRPr lang="en-GB"/>
        </a:p>
      </dgm:t>
    </dgm:pt>
    <dgm:pt modelId="{EC5BBAF8-4A99-4967-B194-0494A96E8FA5}" type="pres">
      <dgm:prSet presAssocID="{369B3DE4-D7C4-4A43-9425-3CD33C54D7B7}" presName="Name0" presStyleCnt="0">
        <dgm:presLayoutVars>
          <dgm:dir/>
          <dgm:animLvl val="lvl"/>
          <dgm:resizeHandles val="exact"/>
        </dgm:presLayoutVars>
      </dgm:prSet>
      <dgm:spPr/>
    </dgm:pt>
    <dgm:pt modelId="{1D934C66-F1BE-4075-9B77-9073C80449D2}" type="pres">
      <dgm:prSet presAssocID="{B0203396-30B3-4F21-BA8B-217D336A8C14}" presName="linNode" presStyleCnt="0"/>
      <dgm:spPr/>
    </dgm:pt>
    <dgm:pt modelId="{5884E7AA-BEEF-4093-9E77-528441BFAB13}" type="pres">
      <dgm:prSet presAssocID="{B0203396-30B3-4F21-BA8B-217D336A8C14}" presName="parentText" presStyleLbl="node1" presStyleIdx="0" presStyleCnt="10">
        <dgm:presLayoutVars>
          <dgm:chMax val="1"/>
          <dgm:bulletEnabled val="1"/>
        </dgm:presLayoutVars>
      </dgm:prSet>
      <dgm:spPr/>
    </dgm:pt>
    <dgm:pt modelId="{AF500ABF-7B05-443E-906B-29728D7E5802}" type="pres">
      <dgm:prSet presAssocID="{B0203396-30B3-4F21-BA8B-217D336A8C14}" presName="descendantText" presStyleLbl="alignAccFollowNode1" presStyleIdx="0" presStyleCnt="10">
        <dgm:presLayoutVars>
          <dgm:bulletEnabled val="1"/>
        </dgm:presLayoutVars>
      </dgm:prSet>
      <dgm:spPr/>
    </dgm:pt>
    <dgm:pt modelId="{241FDD0B-FA01-45D4-8E3F-6A08BA88FF30}" type="pres">
      <dgm:prSet presAssocID="{2AC8E151-9FF0-4F0A-AA7D-74D795CE6352}" presName="sp" presStyleCnt="0"/>
      <dgm:spPr/>
    </dgm:pt>
    <dgm:pt modelId="{BC8FD12F-0FC3-4679-A8B8-4AEC673824DF}" type="pres">
      <dgm:prSet presAssocID="{203DE164-722A-4274-A93A-2A745D42663B}" presName="linNode" presStyleCnt="0"/>
      <dgm:spPr/>
    </dgm:pt>
    <dgm:pt modelId="{159510A8-35B9-4C55-8DDC-B45A31070055}" type="pres">
      <dgm:prSet presAssocID="{203DE164-722A-4274-A93A-2A745D42663B}" presName="parentText" presStyleLbl="node1" presStyleIdx="1" presStyleCnt="10">
        <dgm:presLayoutVars>
          <dgm:chMax val="1"/>
          <dgm:bulletEnabled val="1"/>
        </dgm:presLayoutVars>
      </dgm:prSet>
      <dgm:spPr/>
    </dgm:pt>
    <dgm:pt modelId="{3007004B-7237-4A99-B055-BC15892A6007}" type="pres">
      <dgm:prSet presAssocID="{203DE164-722A-4274-A93A-2A745D42663B}" presName="descendantText" presStyleLbl="alignAccFollowNode1" presStyleIdx="1" presStyleCnt="10">
        <dgm:presLayoutVars>
          <dgm:bulletEnabled val="1"/>
        </dgm:presLayoutVars>
      </dgm:prSet>
      <dgm:spPr/>
    </dgm:pt>
    <dgm:pt modelId="{B706D54E-9D75-4EA6-878A-331EA996F641}" type="pres">
      <dgm:prSet presAssocID="{138EA9CC-8739-4217-97DA-E23DAE06608E}" presName="sp" presStyleCnt="0"/>
      <dgm:spPr/>
    </dgm:pt>
    <dgm:pt modelId="{7581B4BB-AB75-4708-A1AA-F5857E6CDB6E}" type="pres">
      <dgm:prSet presAssocID="{E9B2A866-D5D0-418A-869F-F85158A31289}" presName="linNode" presStyleCnt="0"/>
      <dgm:spPr/>
    </dgm:pt>
    <dgm:pt modelId="{DDE566D4-B42B-4C55-A5EB-3C9A8B44EE1B}" type="pres">
      <dgm:prSet presAssocID="{E9B2A866-D5D0-418A-869F-F85158A31289}" presName="parentText" presStyleLbl="node1" presStyleIdx="2" presStyleCnt="10">
        <dgm:presLayoutVars>
          <dgm:chMax val="1"/>
          <dgm:bulletEnabled val="1"/>
        </dgm:presLayoutVars>
      </dgm:prSet>
      <dgm:spPr/>
    </dgm:pt>
    <dgm:pt modelId="{651A81CB-AC18-4C16-BFD1-96097DEFEE3E}" type="pres">
      <dgm:prSet presAssocID="{E9B2A866-D5D0-418A-869F-F85158A31289}" presName="descendantText" presStyleLbl="alignAccFollowNode1" presStyleIdx="2" presStyleCnt="10">
        <dgm:presLayoutVars>
          <dgm:bulletEnabled val="1"/>
        </dgm:presLayoutVars>
      </dgm:prSet>
      <dgm:spPr/>
    </dgm:pt>
    <dgm:pt modelId="{887CC50F-B820-4645-820D-740A79353850}" type="pres">
      <dgm:prSet presAssocID="{D272D470-E7D0-4B9D-8B42-567954344A54}" presName="sp" presStyleCnt="0"/>
      <dgm:spPr/>
    </dgm:pt>
    <dgm:pt modelId="{3FBB7F78-68DC-4766-80A8-BC91679F4181}" type="pres">
      <dgm:prSet presAssocID="{139168E7-B75D-4EA2-8CA5-7A23F6B4026E}" presName="linNode" presStyleCnt="0"/>
      <dgm:spPr/>
    </dgm:pt>
    <dgm:pt modelId="{FFDC2C25-7A14-4CB2-81FD-936A558520DD}" type="pres">
      <dgm:prSet presAssocID="{139168E7-B75D-4EA2-8CA5-7A23F6B4026E}" presName="parentText" presStyleLbl="node1" presStyleIdx="3" presStyleCnt="10">
        <dgm:presLayoutVars>
          <dgm:chMax val="1"/>
          <dgm:bulletEnabled val="1"/>
        </dgm:presLayoutVars>
      </dgm:prSet>
      <dgm:spPr/>
    </dgm:pt>
    <dgm:pt modelId="{E0EE4278-6F67-45E6-8355-B909FF3057F0}" type="pres">
      <dgm:prSet presAssocID="{139168E7-B75D-4EA2-8CA5-7A23F6B4026E}" presName="descendantText" presStyleLbl="alignAccFollowNode1" presStyleIdx="3" presStyleCnt="10">
        <dgm:presLayoutVars>
          <dgm:bulletEnabled val="1"/>
        </dgm:presLayoutVars>
      </dgm:prSet>
      <dgm:spPr/>
    </dgm:pt>
    <dgm:pt modelId="{88DDD7B0-BAA5-4586-9E30-98817611BB12}" type="pres">
      <dgm:prSet presAssocID="{C1F6A54A-A61E-4146-81D7-E991675A2C35}" presName="sp" presStyleCnt="0"/>
      <dgm:spPr/>
    </dgm:pt>
    <dgm:pt modelId="{396BB42F-C80B-4432-AFD9-E91C37F03F40}" type="pres">
      <dgm:prSet presAssocID="{82DC42CB-C3C1-48F4-A16A-B584C06360AA}" presName="linNode" presStyleCnt="0"/>
      <dgm:spPr/>
    </dgm:pt>
    <dgm:pt modelId="{98AE9BE7-7F59-4FDD-B050-BBAD75EA13F1}" type="pres">
      <dgm:prSet presAssocID="{82DC42CB-C3C1-48F4-A16A-B584C06360AA}" presName="parentText" presStyleLbl="node1" presStyleIdx="4" presStyleCnt="10">
        <dgm:presLayoutVars>
          <dgm:chMax val="1"/>
          <dgm:bulletEnabled val="1"/>
        </dgm:presLayoutVars>
      </dgm:prSet>
      <dgm:spPr/>
    </dgm:pt>
    <dgm:pt modelId="{D443FFDA-42A6-4E88-BA40-CAB3F5BEA893}" type="pres">
      <dgm:prSet presAssocID="{82DC42CB-C3C1-48F4-A16A-B584C06360AA}" presName="descendantText" presStyleLbl="alignAccFollowNode1" presStyleIdx="4" presStyleCnt="10">
        <dgm:presLayoutVars>
          <dgm:bulletEnabled val="1"/>
        </dgm:presLayoutVars>
      </dgm:prSet>
      <dgm:spPr/>
    </dgm:pt>
    <dgm:pt modelId="{85F42EE8-AC74-4FE9-BCFF-C9386B353AA2}" type="pres">
      <dgm:prSet presAssocID="{E7E13AB0-0FF9-429B-9697-D61268366994}" presName="sp" presStyleCnt="0"/>
      <dgm:spPr/>
    </dgm:pt>
    <dgm:pt modelId="{B59C6BA4-7E19-4DC4-9352-B18668CAC5BB}" type="pres">
      <dgm:prSet presAssocID="{D36138C8-8F7A-4927-8B57-5A725184B593}" presName="linNode" presStyleCnt="0"/>
      <dgm:spPr/>
    </dgm:pt>
    <dgm:pt modelId="{3A232C96-D6CB-4993-B879-D3384F8858CD}" type="pres">
      <dgm:prSet presAssocID="{D36138C8-8F7A-4927-8B57-5A725184B593}" presName="parentText" presStyleLbl="node1" presStyleIdx="5" presStyleCnt="10">
        <dgm:presLayoutVars>
          <dgm:chMax val="1"/>
          <dgm:bulletEnabled val="1"/>
        </dgm:presLayoutVars>
      </dgm:prSet>
      <dgm:spPr/>
    </dgm:pt>
    <dgm:pt modelId="{7C70A051-A399-4D6A-B920-FF3AE9BF70E5}" type="pres">
      <dgm:prSet presAssocID="{D36138C8-8F7A-4927-8B57-5A725184B593}" presName="descendantText" presStyleLbl="alignAccFollowNode1" presStyleIdx="5" presStyleCnt="10" custLinFactNeighborX="0" custLinFactNeighborY="0">
        <dgm:presLayoutVars>
          <dgm:bulletEnabled val="1"/>
        </dgm:presLayoutVars>
      </dgm:prSet>
      <dgm:spPr/>
    </dgm:pt>
    <dgm:pt modelId="{6F6273CE-6E74-43BF-9986-DF6FE997AED0}" type="pres">
      <dgm:prSet presAssocID="{AD976F36-E846-4BED-A70C-69BC947C1DB7}" presName="sp" presStyleCnt="0"/>
      <dgm:spPr/>
    </dgm:pt>
    <dgm:pt modelId="{1B4668B8-19A7-4EC8-8BEE-9C93DC372CF1}" type="pres">
      <dgm:prSet presAssocID="{6804FFA9-7295-4CBB-90C1-09317735F4BA}" presName="linNode" presStyleCnt="0"/>
      <dgm:spPr/>
    </dgm:pt>
    <dgm:pt modelId="{21DDCE2A-A3A6-4C44-9D50-29BCC33C0071}" type="pres">
      <dgm:prSet presAssocID="{6804FFA9-7295-4CBB-90C1-09317735F4BA}" presName="parentText" presStyleLbl="node1" presStyleIdx="6" presStyleCnt="10">
        <dgm:presLayoutVars>
          <dgm:chMax val="1"/>
          <dgm:bulletEnabled val="1"/>
        </dgm:presLayoutVars>
      </dgm:prSet>
      <dgm:spPr/>
    </dgm:pt>
    <dgm:pt modelId="{E94A6611-680A-4E35-AF72-CA22C0B6FAB3}" type="pres">
      <dgm:prSet presAssocID="{6804FFA9-7295-4CBB-90C1-09317735F4BA}" presName="descendantText" presStyleLbl="alignAccFollowNode1" presStyleIdx="6" presStyleCnt="10">
        <dgm:presLayoutVars>
          <dgm:bulletEnabled val="1"/>
        </dgm:presLayoutVars>
      </dgm:prSet>
      <dgm:spPr/>
    </dgm:pt>
    <dgm:pt modelId="{88C45E5B-5B18-4892-BBC4-80FE8174C3C1}" type="pres">
      <dgm:prSet presAssocID="{2D8CBD9C-3917-4FB0-A712-DDE7969D7721}" presName="sp" presStyleCnt="0"/>
      <dgm:spPr/>
    </dgm:pt>
    <dgm:pt modelId="{94E208AC-323C-40E8-9120-2EBCB041F4DA}" type="pres">
      <dgm:prSet presAssocID="{F39B2D0E-2109-4F0B-8018-90E05ECEDF3C}" presName="linNode" presStyleCnt="0"/>
      <dgm:spPr/>
    </dgm:pt>
    <dgm:pt modelId="{2AED8862-FBA8-4CA0-8989-BD0AC8D36A67}" type="pres">
      <dgm:prSet presAssocID="{F39B2D0E-2109-4F0B-8018-90E05ECEDF3C}" presName="parentText" presStyleLbl="node1" presStyleIdx="7" presStyleCnt="10">
        <dgm:presLayoutVars>
          <dgm:chMax val="1"/>
          <dgm:bulletEnabled val="1"/>
        </dgm:presLayoutVars>
      </dgm:prSet>
      <dgm:spPr/>
    </dgm:pt>
    <dgm:pt modelId="{93CB1859-176B-4F0E-A05E-72C3150D8A4F}" type="pres">
      <dgm:prSet presAssocID="{F39B2D0E-2109-4F0B-8018-90E05ECEDF3C}" presName="descendantText" presStyleLbl="alignAccFollowNode1" presStyleIdx="7" presStyleCnt="10">
        <dgm:presLayoutVars>
          <dgm:bulletEnabled val="1"/>
        </dgm:presLayoutVars>
      </dgm:prSet>
      <dgm:spPr/>
    </dgm:pt>
    <dgm:pt modelId="{9C1AAF66-2A76-4495-9C23-A8100641442B}" type="pres">
      <dgm:prSet presAssocID="{77A98941-D7E0-4808-B252-48FC82AC57E7}" presName="sp" presStyleCnt="0"/>
      <dgm:spPr/>
    </dgm:pt>
    <dgm:pt modelId="{09DAD2C6-ED6C-454C-B98F-368225D426A6}" type="pres">
      <dgm:prSet presAssocID="{1548CFFC-00BB-4A69-90A7-AC101054D74D}" presName="linNode" presStyleCnt="0"/>
      <dgm:spPr/>
    </dgm:pt>
    <dgm:pt modelId="{F34D6727-CAB7-455B-9E12-F5E1A310C346}" type="pres">
      <dgm:prSet presAssocID="{1548CFFC-00BB-4A69-90A7-AC101054D74D}" presName="parentText" presStyleLbl="node1" presStyleIdx="8" presStyleCnt="10">
        <dgm:presLayoutVars>
          <dgm:chMax val="1"/>
          <dgm:bulletEnabled val="1"/>
        </dgm:presLayoutVars>
      </dgm:prSet>
      <dgm:spPr/>
    </dgm:pt>
    <dgm:pt modelId="{1A645720-0F18-4A35-B505-C6C9A49076BC}" type="pres">
      <dgm:prSet presAssocID="{1548CFFC-00BB-4A69-90A7-AC101054D74D}" presName="descendantText" presStyleLbl="alignAccFollowNode1" presStyleIdx="8" presStyleCnt="10">
        <dgm:presLayoutVars>
          <dgm:bulletEnabled val="1"/>
        </dgm:presLayoutVars>
      </dgm:prSet>
      <dgm:spPr/>
    </dgm:pt>
    <dgm:pt modelId="{2837FABF-56A0-4B23-BE81-43C8A46DCFC0}" type="pres">
      <dgm:prSet presAssocID="{57CEFDDC-9415-4B49-BA5A-34D59CC94C6C}" presName="sp" presStyleCnt="0"/>
      <dgm:spPr/>
    </dgm:pt>
    <dgm:pt modelId="{2078BA57-C303-4312-811C-8A6613A4592D}" type="pres">
      <dgm:prSet presAssocID="{3F812CE9-28FD-4C96-8088-9A7E4C6FA535}" presName="linNode" presStyleCnt="0"/>
      <dgm:spPr/>
    </dgm:pt>
    <dgm:pt modelId="{5403D7C6-622A-4B2E-9279-221EA74980BC}" type="pres">
      <dgm:prSet presAssocID="{3F812CE9-28FD-4C96-8088-9A7E4C6FA535}" presName="parentText" presStyleLbl="node1" presStyleIdx="9" presStyleCnt="10">
        <dgm:presLayoutVars>
          <dgm:chMax val="1"/>
          <dgm:bulletEnabled val="1"/>
        </dgm:presLayoutVars>
      </dgm:prSet>
      <dgm:spPr/>
    </dgm:pt>
    <dgm:pt modelId="{7A6268E6-F9D6-4B24-AB3E-5794BD9975E6}" type="pres">
      <dgm:prSet presAssocID="{3F812CE9-28FD-4C96-8088-9A7E4C6FA535}" presName="descendantText" presStyleLbl="alignAccFollowNode1" presStyleIdx="9" presStyleCnt="10">
        <dgm:presLayoutVars>
          <dgm:bulletEnabled val="1"/>
        </dgm:presLayoutVars>
      </dgm:prSet>
      <dgm:spPr/>
    </dgm:pt>
  </dgm:ptLst>
  <dgm:cxnLst>
    <dgm:cxn modelId="{3C112A02-18D0-44F8-B6A4-D1C395563FFD}" srcId="{369B3DE4-D7C4-4A43-9425-3CD33C54D7B7}" destId="{3F812CE9-28FD-4C96-8088-9A7E4C6FA535}" srcOrd="9" destOrd="0" parTransId="{BC9BB91B-5BFA-4BDF-862B-11156440F576}" sibTransId="{1909821D-5F17-42EF-A45F-9E1FD631C3A8}"/>
    <dgm:cxn modelId="{924EEB03-EEA3-4070-BE4D-52C08702069E}" type="presOf" srcId="{3DBF6B62-4BE0-4CEB-9FFE-9B9185D9B5D9}" destId="{651A81CB-AC18-4C16-BFD1-96097DEFEE3E}" srcOrd="0" destOrd="0" presId="urn:microsoft.com/office/officeart/2005/8/layout/vList5"/>
    <dgm:cxn modelId="{D6AF2B0D-74C7-41AC-BCE5-B0C938EF29B9}" srcId="{E9B2A866-D5D0-418A-869F-F85158A31289}" destId="{3DBF6B62-4BE0-4CEB-9FFE-9B9185D9B5D9}" srcOrd="0" destOrd="0" parTransId="{A19DE8CB-6CD8-4982-9EE3-5BEF46A889C8}" sibTransId="{A76A3807-FA0A-4CDF-B3BC-27C37E6623AE}"/>
    <dgm:cxn modelId="{9933FE0F-8320-40C5-A15F-8E6555C8FAE9}" type="presOf" srcId="{E9B2A866-D5D0-418A-869F-F85158A31289}" destId="{DDE566D4-B42B-4C55-A5EB-3C9A8B44EE1B}" srcOrd="0" destOrd="0" presId="urn:microsoft.com/office/officeart/2005/8/layout/vList5"/>
    <dgm:cxn modelId="{4DAD0F14-40A4-4010-8022-1A7A03DC0370}" srcId="{369B3DE4-D7C4-4A43-9425-3CD33C54D7B7}" destId="{139168E7-B75D-4EA2-8CA5-7A23F6B4026E}" srcOrd="3" destOrd="0" parTransId="{D028240A-F902-4F7E-9311-FC8A7C132319}" sibTransId="{C1F6A54A-A61E-4146-81D7-E991675A2C35}"/>
    <dgm:cxn modelId="{309F8714-E482-4DE8-8F05-4D20DB7613C9}" srcId="{1548CFFC-00BB-4A69-90A7-AC101054D74D}" destId="{CA9BBD3E-1722-4E59-86A1-61B933C854DC}" srcOrd="1" destOrd="0" parTransId="{1D8A6BE2-97E6-4F81-B889-09FFAE3E64C1}" sibTransId="{811B5A62-CA14-4585-9C50-F284743EBAFF}"/>
    <dgm:cxn modelId="{F3EEC214-13B1-4BDF-BC2E-D3565FA80EE2}" srcId="{369B3DE4-D7C4-4A43-9425-3CD33C54D7B7}" destId="{1548CFFC-00BB-4A69-90A7-AC101054D74D}" srcOrd="8" destOrd="0" parTransId="{779751AF-6000-4752-BEDE-65041039951E}" sibTransId="{57CEFDDC-9415-4B49-BA5A-34D59CC94C6C}"/>
    <dgm:cxn modelId="{E789151C-2CA2-4FEC-A9B0-F0DA0DCA9A72}" type="presOf" srcId="{31AA2AC2-4753-44F5-9CB6-AAF8788B93D4}" destId="{651A81CB-AC18-4C16-BFD1-96097DEFEE3E}" srcOrd="0" destOrd="1" presId="urn:microsoft.com/office/officeart/2005/8/layout/vList5"/>
    <dgm:cxn modelId="{E02D7E21-C82A-4CBB-BCB5-0485D1A468D6}" srcId="{1548CFFC-00BB-4A69-90A7-AC101054D74D}" destId="{5E21CEA2-E359-4B68-AFD0-8959C54EC258}" srcOrd="0" destOrd="0" parTransId="{E27FB42C-58A9-4457-AA65-B90863145B09}" sibTransId="{9E2D5679-CBE0-4D3C-B255-DC82DFD0EEAF}"/>
    <dgm:cxn modelId="{41A36722-59D5-4677-B5DC-AA4627BFF42A}" srcId="{369B3DE4-D7C4-4A43-9425-3CD33C54D7B7}" destId="{E9B2A866-D5D0-418A-869F-F85158A31289}" srcOrd="2" destOrd="0" parTransId="{D95270CA-C06C-4B24-8404-1F4A4493B209}" sibTransId="{D272D470-E7D0-4B9D-8B42-567954344A54}"/>
    <dgm:cxn modelId="{258C932B-CCB8-4539-AF5E-D133574E025C}" type="presOf" srcId="{139168E7-B75D-4EA2-8CA5-7A23F6B4026E}" destId="{FFDC2C25-7A14-4CB2-81FD-936A558520DD}" srcOrd="0" destOrd="0" presId="urn:microsoft.com/office/officeart/2005/8/layout/vList5"/>
    <dgm:cxn modelId="{4818922C-F2CF-4C08-B2EE-6820D2E8AB0F}" srcId="{3F812CE9-28FD-4C96-8088-9A7E4C6FA535}" destId="{64AFBA69-BCD3-47DF-B87A-B2659BFDCE85}" srcOrd="1" destOrd="0" parTransId="{8C3BE6BB-BE37-4A3C-AC57-16716DCF2C33}" sibTransId="{D0ED69B4-FEF8-4A4F-BEB2-683BB6669211}"/>
    <dgm:cxn modelId="{430D3434-ED85-4416-AA46-A4BE6372F58E}" type="presOf" srcId="{DC6A8CBE-7BC9-46F4-90DC-DB13185D2867}" destId="{E0EE4278-6F67-45E6-8355-B909FF3057F0}" srcOrd="0" destOrd="1" presId="urn:microsoft.com/office/officeart/2005/8/layout/vList5"/>
    <dgm:cxn modelId="{01786B34-9164-4C36-8B36-7A18F66AA2EC}" type="presOf" srcId="{CFF4B0DE-53D0-4188-A312-09D751F82F9A}" destId="{3007004B-7237-4A99-B055-BC15892A6007}" srcOrd="0" destOrd="0" presId="urn:microsoft.com/office/officeart/2005/8/layout/vList5"/>
    <dgm:cxn modelId="{C5EB0B35-7D42-4D01-BF42-6EDBA4646315}" type="presOf" srcId="{7AE90C4C-CA32-40DD-B2CC-FACE1A2EA53A}" destId="{D443FFDA-42A6-4E88-BA40-CAB3F5BEA893}" srcOrd="0" destOrd="0" presId="urn:microsoft.com/office/officeart/2005/8/layout/vList5"/>
    <dgm:cxn modelId="{5648B935-7B30-4EC7-8814-40B322D7FFB7}" srcId="{139168E7-B75D-4EA2-8CA5-7A23F6B4026E}" destId="{A8108B99-76BF-4A37-A3BE-3DC36FC0C9A8}" srcOrd="0" destOrd="0" parTransId="{FC95D3EF-A76A-4687-8451-21B41B83DE69}" sibTransId="{94B66988-4E63-4D36-B657-D378BC809D54}"/>
    <dgm:cxn modelId="{68F0D538-F8E6-4553-B322-84773030AF8C}" type="presOf" srcId="{EB05DEC2-5B40-4D45-A666-42CACCDA5780}" destId="{AF500ABF-7B05-443E-906B-29728D7E5802}" srcOrd="0" destOrd="0" presId="urn:microsoft.com/office/officeart/2005/8/layout/vList5"/>
    <dgm:cxn modelId="{01A35B3A-7E46-475C-A17C-AC21C2110C26}" type="presOf" srcId="{6804FFA9-7295-4CBB-90C1-09317735F4BA}" destId="{21DDCE2A-A3A6-4C44-9D50-29BCC33C0071}" srcOrd="0" destOrd="0" presId="urn:microsoft.com/office/officeart/2005/8/layout/vList5"/>
    <dgm:cxn modelId="{3FDA6E3B-74B9-473F-88CC-40042D4D1DB9}" type="presOf" srcId="{CA9BBD3E-1722-4E59-86A1-61B933C854DC}" destId="{1A645720-0F18-4A35-B505-C6C9A49076BC}" srcOrd="0" destOrd="1" presId="urn:microsoft.com/office/officeart/2005/8/layout/vList5"/>
    <dgm:cxn modelId="{EC9BFA3C-6A24-4A15-ABF6-F1288587363F}" srcId="{203DE164-722A-4274-A93A-2A745D42663B}" destId="{3C78F4AA-42CA-4148-8B28-169CF121E78E}" srcOrd="1" destOrd="0" parTransId="{780D951B-590B-428B-B750-CD9F707ECF97}" sibTransId="{79202E1E-A629-4F7C-85CD-DC5D8E0143CA}"/>
    <dgm:cxn modelId="{51624643-1946-4F1B-B9C7-F4E718B2E6EC}" type="presOf" srcId="{FB3D7726-8A16-4322-A2C8-314131FD1AA6}" destId="{93CB1859-176B-4F0E-A05E-72C3150D8A4F}" srcOrd="0" destOrd="0" presId="urn:microsoft.com/office/officeart/2005/8/layout/vList5"/>
    <dgm:cxn modelId="{4429F064-8F81-41DE-80F6-6AD313567069}" srcId="{E9B2A866-D5D0-418A-869F-F85158A31289}" destId="{31AA2AC2-4753-44F5-9CB6-AAF8788B93D4}" srcOrd="1" destOrd="0" parTransId="{F05C71D0-1E67-4A91-BF94-C258BFDB9B13}" sibTransId="{EE0B1E12-8FD6-4E6C-A2D7-E34A9CED3E3A}"/>
    <dgm:cxn modelId="{434BAA46-471A-47EB-B514-786464615A1B}" type="presOf" srcId="{F39B2D0E-2109-4F0B-8018-90E05ECEDF3C}" destId="{2AED8862-FBA8-4CA0-8989-BD0AC8D36A67}" srcOrd="0" destOrd="0" presId="urn:microsoft.com/office/officeart/2005/8/layout/vList5"/>
    <dgm:cxn modelId="{A966D369-9EA3-4951-95D7-55A3FE943B2E}" type="presOf" srcId="{A8108B99-76BF-4A37-A3BE-3DC36FC0C9A8}" destId="{E0EE4278-6F67-45E6-8355-B909FF3057F0}" srcOrd="0" destOrd="0" presId="urn:microsoft.com/office/officeart/2005/8/layout/vList5"/>
    <dgm:cxn modelId="{FB1AB24C-3242-4E66-85A8-834B5FE4C7C1}" srcId="{369B3DE4-D7C4-4A43-9425-3CD33C54D7B7}" destId="{6804FFA9-7295-4CBB-90C1-09317735F4BA}" srcOrd="6" destOrd="0" parTransId="{B8147182-3157-4796-BBF9-C1B1DE290871}" sibTransId="{2D8CBD9C-3917-4FB0-A712-DDE7969D7721}"/>
    <dgm:cxn modelId="{D6B1B052-2B07-408E-A116-CDEE013447E8}" srcId="{369B3DE4-D7C4-4A43-9425-3CD33C54D7B7}" destId="{F39B2D0E-2109-4F0B-8018-90E05ECEDF3C}" srcOrd="7" destOrd="0" parTransId="{BB4E5BB2-A671-43F8-BE88-4ED2401E7580}" sibTransId="{77A98941-D7E0-4808-B252-48FC82AC57E7}"/>
    <dgm:cxn modelId="{F9CA6577-1F81-478D-864C-6042EDA4FD9B}" type="presOf" srcId="{18A4170C-0587-495C-BE2F-9BBE5EF62AD3}" destId="{7C70A051-A399-4D6A-B920-FF3AE9BF70E5}" srcOrd="0" destOrd="0" presId="urn:microsoft.com/office/officeart/2005/8/layout/vList5"/>
    <dgm:cxn modelId="{326F5877-C8ED-4E03-BB66-6176BB9B51C0}" type="presOf" srcId="{2E8A627A-9D27-417D-A9C9-898394F70F7F}" destId="{7A6268E6-F9D6-4B24-AB3E-5794BD9975E6}" srcOrd="0" destOrd="0" presId="urn:microsoft.com/office/officeart/2005/8/layout/vList5"/>
    <dgm:cxn modelId="{019F9F84-73C5-498A-9553-B9907F4A3096}" srcId="{369B3DE4-D7C4-4A43-9425-3CD33C54D7B7}" destId="{D36138C8-8F7A-4927-8B57-5A725184B593}" srcOrd="5" destOrd="0" parTransId="{4C07F3AE-F81E-4347-8352-4F3056822222}" sibTransId="{AD976F36-E846-4BED-A70C-69BC947C1DB7}"/>
    <dgm:cxn modelId="{D1075387-8526-4475-88E5-38FCE33F54E5}" type="presOf" srcId="{D36138C8-8F7A-4927-8B57-5A725184B593}" destId="{3A232C96-D6CB-4993-B879-D3384F8858CD}" srcOrd="0" destOrd="0" presId="urn:microsoft.com/office/officeart/2005/8/layout/vList5"/>
    <dgm:cxn modelId="{B725778C-38AE-4A2A-99F3-51B4EC60C164}" srcId="{369B3DE4-D7C4-4A43-9425-3CD33C54D7B7}" destId="{B0203396-30B3-4F21-BA8B-217D336A8C14}" srcOrd="0" destOrd="0" parTransId="{93BED2EF-8136-48A1-AB78-3CC551762CA0}" sibTransId="{2AC8E151-9FF0-4F0A-AA7D-74D795CE6352}"/>
    <dgm:cxn modelId="{465271A2-E6CD-4D06-B326-121569EC8212}" type="presOf" srcId="{3C78F4AA-42CA-4148-8B28-169CF121E78E}" destId="{3007004B-7237-4A99-B055-BC15892A6007}" srcOrd="0" destOrd="1" presId="urn:microsoft.com/office/officeart/2005/8/layout/vList5"/>
    <dgm:cxn modelId="{16671EA5-5E68-4E15-BA75-9B7A274D76B5}" srcId="{203DE164-722A-4274-A93A-2A745D42663B}" destId="{CFF4B0DE-53D0-4188-A312-09D751F82F9A}" srcOrd="0" destOrd="0" parTransId="{238FAAC1-5896-40B0-98A1-D449E2BC7997}" sibTransId="{FD84F68B-A029-47DF-A3D1-76E207E0E158}"/>
    <dgm:cxn modelId="{EB1E23A9-19EE-49B6-A073-DCD7AF2F4586}" srcId="{369B3DE4-D7C4-4A43-9425-3CD33C54D7B7}" destId="{82DC42CB-C3C1-48F4-A16A-B584C06360AA}" srcOrd="4" destOrd="0" parTransId="{13EC37DB-0DDD-47D3-A42F-AA338150CE9B}" sibTransId="{E7E13AB0-0FF9-429B-9697-D61268366994}"/>
    <dgm:cxn modelId="{37EDECAB-5B0E-49CF-A588-3F609F60D5B1}" type="presOf" srcId="{369B3DE4-D7C4-4A43-9425-3CD33C54D7B7}" destId="{EC5BBAF8-4A99-4967-B194-0494A96E8FA5}" srcOrd="0" destOrd="0" presId="urn:microsoft.com/office/officeart/2005/8/layout/vList5"/>
    <dgm:cxn modelId="{7BC4DCAD-D2BA-419A-9637-802DB8393C72}" type="presOf" srcId="{1548CFFC-00BB-4A69-90A7-AC101054D74D}" destId="{F34D6727-CAB7-455B-9E12-F5E1A310C346}" srcOrd="0" destOrd="0" presId="urn:microsoft.com/office/officeart/2005/8/layout/vList5"/>
    <dgm:cxn modelId="{B90AA7B5-0252-4AB2-97BC-8C8BFD80FF98}" srcId="{3F812CE9-28FD-4C96-8088-9A7E4C6FA535}" destId="{2E8A627A-9D27-417D-A9C9-898394F70F7F}" srcOrd="0" destOrd="0" parTransId="{E10A67C6-5F2B-4E27-8C2C-F917846A34FE}" sibTransId="{DA8EEB7E-82D1-489F-8111-56E70889C1BF}"/>
    <dgm:cxn modelId="{88FEBCB5-ED73-4BC4-A4E6-FA7F35B7000E}" type="presOf" srcId="{B0203396-30B3-4F21-BA8B-217D336A8C14}" destId="{5884E7AA-BEEF-4093-9E77-528441BFAB13}" srcOrd="0" destOrd="0" presId="urn:microsoft.com/office/officeart/2005/8/layout/vList5"/>
    <dgm:cxn modelId="{EF7484C6-4623-4A86-998B-6052174CB008}" srcId="{6804FFA9-7295-4CBB-90C1-09317735F4BA}" destId="{67E6C6C4-75C5-4D66-B955-24BDBA30CFE5}" srcOrd="0" destOrd="0" parTransId="{9887BB8D-F60F-447F-955F-BA799DFDC469}" sibTransId="{02815B6E-A62F-4C13-B8C7-05D34602B4E0}"/>
    <dgm:cxn modelId="{908E8AC6-A0F2-4840-97CC-531B4FCFE165}" srcId="{B0203396-30B3-4F21-BA8B-217D336A8C14}" destId="{EB05DEC2-5B40-4D45-A666-42CACCDA5780}" srcOrd="0" destOrd="0" parTransId="{3D3A2049-C8E8-4785-97EF-02E413E2A1AC}" sibTransId="{89C3BD43-205E-4D59-9A15-7BEA1C423EF9}"/>
    <dgm:cxn modelId="{8FD1FEC6-DB7F-411C-A598-0E6BA427989E}" type="presOf" srcId="{64AFBA69-BCD3-47DF-B87A-B2659BFDCE85}" destId="{7A6268E6-F9D6-4B24-AB3E-5794BD9975E6}" srcOrd="0" destOrd="1" presId="urn:microsoft.com/office/officeart/2005/8/layout/vList5"/>
    <dgm:cxn modelId="{7A1116CE-1485-4D6D-893D-31B4DA13E3E2}" type="presOf" srcId="{3F812CE9-28FD-4C96-8088-9A7E4C6FA535}" destId="{5403D7C6-622A-4B2E-9279-221EA74980BC}" srcOrd="0" destOrd="0" presId="urn:microsoft.com/office/officeart/2005/8/layout/vList5"/>
    <dgm:cxn modelId="{8CE345D2-04D1-4F1E-9DD6-24FF5F799AC2}" srcId="{D36138C8-8F7A-4927-8B57-5A725184B593}" destId="{18A4170C-0587-495C-BE2F-9BBE5EF62AD3}" srcOrd="0" destOrd="0" parTransId="{BFBCE346-CBE7-429E-B510-6CEED9D500C8}" sibTransId="{0125FD02-4134-4732-9C44-1F3FDFD740F0}"/>
    <dgm:cxn modelId="{42AD8ED8-59CD-449C-8E16-6CDCB33A11B4}" type="presOf" srcId="{5E21CEA2-E359-4B68-AFD0-8959C54EC258}" destId="{1A645720-0F18-4A35-B505-C6C9A49076BC}" srcOrd="0" destOrd="0" presId="urn:microsoft.com/office/officeart/2005/8/layout/vList5"/>
    <dgm:cxn modelId="{9715A5DA-1DA7-4833-8E9A-4B96C34FD829}" srcId="{139168E7-B75D-4EA2-8CA5-7A23F6B4026E}" destId="{DC6A8CBE-7BC9-46F4-90DC-DB13185D2867}" srcOrd="1" destOrd="0" parTransId="{1EE11163-8715-4794-ABD0-C60E805A1763}" sibTransId="{A7623948-29E6-404C-91BC-DC3FEAEE2B16}"/>
    <dgm:cxn modelId="{55F18ADD-8E96-4B3A-8D3F-4DE657B22CC2}" srcId="{369B3DE4-D7C4-4A43-9425-3CD33C54D7B7}" destId="{203DE164-722A-4274-A93A-2A745D42663B}" srcOrd="1" destOrd="0" parTransId="{58CAEA02-4B7D-469A-B9A1-8121A180E093}" sibTransId="{138EA9CC-8739-4217-97DA-E23DAE06608E}"/>
    <dgm:cxn modelId="{7291DFE1-E6FA-456B-BED0-9CF948B3F4B0}" srcId="{F39B2D0E-2109-4F0B-8018-90E05ECEDF3C}" destId="{FB3D7726-8A16-4322-A2C8-314131FD1AA6}" srcOrd="0" destOrd="0" parTransId="{16B4AD3E-74C1-4957-A614-6EA87A527CD7}" sibTransId="{2D60BD06-87D9-4442-BEF5-05FC3287444A}"/>
    <dgm:cxn modelId="{9DACF2ED-DF59-4ABF-A8EF-5B5543795E86}" type="presOf" srcId="{203DE164-722A-4274-A93A-2A745D42663B}" destId="{159510A8-35B9-4C55-8DDC-B45A31070055}" srcOrd="0" destOrd="0" presId="urn:microsoft.com/office/officeart/2005/8/layout/vList5"/>
    <dgm:cxn modelId="{76DB21FB-5EDD-4389-B8D7-7CF2284FB727}" type="presOf" srcId="{82DC42CB-C3C1-48F4-A16A-B584C06360AA}" destId="{98AE9BE7-7F59-4FDD-B050-BBAD75EA13F1}" srcOrd="0" destOrd="0" presId="urn:microsoft.com/office/officeart/2005/8/layout/vList5"/>
    <dgm:cxn modelId="{64DB5AFB-80D8-40B4-9C63-4AF35F97D3BE}" srcId="{82DC42CB-C3C1-48F4-A16A-B584C06360AA}" destId="{7AE90C4C-CA32-40DD-B2CC-FACE1A2EA53A}" srcOrd="0" destOrd="0" parTransId="{B6A28AEF-8FD7-49B9-8AB5-A4CAB422CF10}" sibTransId="{2AAC0C26-6EB3-48B1-96E4-9A4B6CEAC36F}"/>
    <dgm:cxn modelId="{E9B1E1FF-CE4A-42B6-88B3-E14B0BAF314B}" type="presOf" srcId="{67E6C6C4-75C5-4D66-B955-24BDBA30CFE5}" destId="{E94A6611-680A-4E35-AF72-CA22C0B6FAB3}" srcOrd="0" destOrd="0" presId="urn:microsoft.com/office/officeart/2005/8/layout/vList5"/>
    <dgm:cxn modelId="{4B19626C-BF0B-4518-A38D-BEBB07ACA2DD}" type="presParOf" srcId="{EC5BBAF8-4A99-4967-B194-0494A96E8FA5}" destId="{1D934C66-F1BE-4075-9B77-9073C80449D2}" srcOrd="0" destOrd="0" presId="urn:microsoft.com/office/officeart/2005/8/layout/vList5"/>
    <dgm:cxn modelId="{ADDE3D30-8D28-4D23-A0AC-BFE4E9FB6F12}" type="presParOf" srcId="{1D934C66-F1BE-4075-9B77-9073C80449D2}" destId="{5884E7AA-BEEF-4093-9E77-528441BFAB13}" srcOrd="0" destOrd="0" presId="urn:microsoft.com/office/officeart/2005/8/layout/vList5"/>
    <dgm:cxn modelId="{7ECBCA79-CD30-4D00-9E87-87A790297BD3}" type="presParOf" srcId="{1D934C66-F1BE-4075-9B77-9073C80449D2}" destId="{AF500ABF-7B05-443E-906B-29728D7E5802}" srcOrd="1" destOrd="0" presId="urn:microsoft.com/office/officeart/2005/8/layout/vList5"/>
    <dgm:cxn modelId="{D180D237-F1D7-4E71-B90C-B58DC8F4426A}" type="presParOf" srcId="{EC5BBAF8-4A99-4967-B194-0494A96E8FA5}" destId="{241FDD0B-FA01-45D4-8E3F-6A08BA88FF30}" srcOrd="1" destOrd="0" presId="urn:microsoft.com/office/officeart/2005/8/layout/vList5"/>
    <dgm:cxn modelId="{C77D3CF8-A1D2-46F8-A1F8-0870CBC2A3F3}" type="presParOf" srcId="{EC5BBAF8-4A99-4967-B194-0494A96E8FA5}" destId="{BC8FD12F-0FC3-4679-A8B8-4AEC673824DF}" srcOrd="2" destOrd="0" presId="urn:microsoft.com/office/officeart/2005/8/layout/vList5"/>
    <dgm:cxn modelId="{B9A4CC4A-C163-4E2E-9EC4-93D34378221D}" type="presParOf" srcId="{BC8FD12F-0FC3-4679-A8B8-4AEC673824DF}" destId="{159510A8-35B9-4C55-8DDC-B45A31070055}" srcOrd="0" destOrd="0" presId="urn:microsoft.com/office/officeart/2005/8/layout/vList5"/>
    <dgm:cxn modelId="{6E13854A-59CE-4FDD-A3C8-D4230493104E}" type="presParOf" srcId="{BC8FD12F-0FC3-4679-A8B8-4AEC673824DF}" destId="{3007004B-7237-4A99-B055-BC15892A6007}" srcOrd="1" destOrd="0" presId="urn:microsoft.com/office/officeart/2005/8/layout/vList5"/>
    <dgm:cxn modelId="{597102EC-C3A1-440B-953B-67F0994E4DBB}" type="presParOf" srcId="{EC5BBAF8-4A99-4967-B194-0494A96E8FA5}" destId="{B706D54E-9D75-4EA6-878A-331EA996F641}" srcOrd="3" destOrd="0" presId="urn:microsoft.com/office/officeart/2005/8/layout/vList5"/>
    <dgm:cxn modelId="{1E5140F4-9DE8-48C3-A37D-99B9565603F7}" type="presParOf" srcId="{EC5BBAF8-4A99-4967-B194-0494A96E8FA5}" destId="{7581B4BB-AB75-4708-A1AA-F5857E6CDB6E}" srcOrd="4" destOrd="0" presId="urn:microsoft.com/office/officeart/2005/8/layout/vList5"/>
    <dgm:cxn modelId="{1E7F0230-FC52-4516-9612-0FF62B8430C1}" type="presParOf" srcId="{7581B4BB-AB75-4708-A1AA-F5857E6CDB6E}" destId="{DDE566D4-B42B-4C55-A5EB-3C9A8B44EE1B}" srcOrd="0" destOrd="0" presId="urn:microsoft.com/office/officeart/2005/8/layout/vList5"/>
    <dgm:cxn modelId="{7BDF6CF9-F11A-440C-8909-FF45CE147FCB}" type="presParOf" srcId="{7581B4BB-AB75-4708-A1AA-F5857E6CDB6E}" destId="{651A81CB-AC18-4C16-BFD1-96097DEFEE3E}" srcOrd="1" destOrd="0" presId="urn:microsoft.com/office/officeart/2005/8/layout/vList5"/>
    <dgm:cxn modelId="{5143D891-98E9-4121-862F-4CE000506320}" type="presParOf" srcId="{EC5BBAF8-4A99-4967-B194-0494A96E8FA5}" destId="{887CC50F-B820-4645-820D-740A79353850}" srcOrd="5" destOrd="0" presId="urn:microsoft.com/office/officeart/2005/8/layout/vList5"/>
    <dgm:cxn modelId="{AEC44B20-92BD-49E6-842F-93CDB541964C}" type="presParOf" srcId="{EC5BBAF8-4A99-4967-B194-0494A96E8FA5}" destId="{3FBB7F78-68DC-4766-80A8-BC91679F4181}" srcOrd="6" destOrd="0" presId="urn:microsoft.com/office/officeart/2005/8/layout/vList5"/>
    <dgm:cxn modelId="{E0100FBF-09C5-44D3-AC61-0E5EE5DC884D}" type="presParOf" srcId="{3FBB7F78-68DC-4766-80A8-BC91679F4181}" destId="{FFDC2C25-7A14-4CB2-81FD-936A558520DD}" srcOrd="0" destOrd="0" presId="urn:microsoft.com/office/officeart/2005/8/layout/vList5"/>
    <dgm:cxn modelId="{D0E96448-1909-478F-8D2A-B181DF172574}" type="presParOf" srcId="{3FBB7F78-68DC-4766-80A8-BC91679F4181}" destId="{E0EE4278-6F67-45E6-8355-B909FF3057F0}" srcOrd="1" destOrd="0" presId="urn:microsoft.com/office/officeart/2005/8/layout/vList5"/>
    <dgm:cxn modelId="{0F80034A-A61E-475F-A1CC-A7047471F7A9}" type="presParOf" srcId="{EC5BBAF8-4A99-4967-B194-0494A96E8FA5}" destId="{88DDD7B0-BAA5-4586-9E30-98817611BB12}" srcOrd="7" destOrd="0" presId="urn:microsoft.com/office/officeart/2005/8/layout/vList5"/>
    <dgm:cxn modelId="{7A351829-981B-4EA8-992A-D9FD6EFF9EE0}" type="presParOf" srcId="{EC5BBAF8-4A99-4967-B194-0494A96E8FA5}" destId="{396BB42F-C80B-4432-AFD9-E91C37F03F40}" srcOrd="8" destOrd="0" presId="urn:microsoft.com/office/officeart/2005/8/layout/vList5"/>
    <dgm:cxn modelId="{699D5896-F9E1-4F2F-B70C-85CA06D9F316}" type="presParOf" srcId="{396BB42F-C80B-4432-AFD9-E91C37F03F40}" destId="{98AE9BE7-7F59-4FDD-B050-BBAD75EA13F1}" srcOrd="0" destOrd="0" presId="urn:microsoft.com/office/officeart/2005/8/layout/vList5"/>
    <dgm:cxn modelId="{DF47555A-2D12-4EB8-B809-C0C0E5D95F7B}" type="presParOf" srcId="{396BB42F-C80B-4432-AFD9-E91C37F03F40}" destId="{D443FFDA-42A6-4E88-BA40-CAB3F5BEA893}" srcOrd="1" destOrd="0" presId="urn:microsoft.com/office/officeart/2005/8/layout/vList5"/>
    <dgm:cxn modelId="{257CB465-FE13-4791-963B-CDCA0FD1FE9C}" type="presParOf" srcId="{EC5BBAF8-4A99-4967-B194-0494A96E8FA5}" destId="{85F42EE8-AC74-4FE9-BCFF-C9386B353AA2}" srcOrd="9" destOrd="0" presId="urn:microsoft.com/office/officeart/2005/8/layout/vList5"/>
    <dgm:cxn modelId="{EE079EA8-A93E-4347-8FB6-05C030D49281}" type="presParOf" srcId="{EC5BBAF8-4A99-4967-B194-0494A96E8FA5}" destId="{B59C6BA4-7E19-4DC4-9352-B18668CAC5BB}" srcOrd="10" destOrd="0" presId="urn:microsoft.com/office/officeart/2005/8/layout/vList5"/>
    <dgm:cxn modelId="{1BC2F2BE-DE79-4DFD-A61D-A9C142880A6D}" type="presParOf" srcId="{B59C6BA4-7E19-4DC4-9352-B18668CAC5BB}" destId="{3A232C96-D6CB-4993-B879-D3384F8858CD}" srcOrd="0" destOrd="0" presId="urn:microsoft.com/office/officeart/2005/8/layout/vList5"/>
    <dgm:cxn modelId="{C7F7A7A8-89A1-4435-B396-2A57694E250A}" type="presParOf" srcId="{B59C6BA4-7E19-4DC4-9352-B18668CAC5BB}" destId="{7C70A051-A399-4D6A-B920-FF3AE9BF70E5}" srcOrd="1" destOrd="0" presId="urn:microsoft.com/office/officeart/2005/8/layout/vList5"/>
    <dgm:cxn modelId="{9DA5BE4E-5162-474B-A047-8620DD0333D0}" type="presParOf" srcId="{EC5BBAF8-4A99-4967-B194-0494A96E8FA5}" destId="{6F6273CE-6E74-43BF-9986-DF6FE997AED0}" srcOrd="11" destOrd="0" presId="urn:microsoft.com/office/officeart/2005/8/layout/vList5"/>
    <dgm:cxn modelId="{0E5538C9-4AF5-497E-A5A1-1DF9AB2D89B8}" type="presParOf" srcId="{EC5BBAF8-4A99-4967-B194-0494A96E8FA5}" destId="{1B4668B8-19A7-4EC8-8BEE-9C93DC372CF1}" srcOrd="12" destOrd="0" presId="urn:microsoft.com/office/officeart/2005/8/layout/vList5"/>
    <dgm:cxn modelId="{703DD54A-5E09-40B0-B808-9E07D5CC53BE}" type="presParOf" srcId="{1B4668B8-19A7-4EC8-8BEE-9C93DC372CF1}" destId="{21DDCE2A-A3A6-4C44-9D50-29BCC33C0071}" srcOrd="0" destOrd="0" presId="urn:microsoft.com/office/officeart/2005/8/layout/vList5"/>
    <dgm:cxn modelId="{0FDD8432-42FF-4F13-8EF0-0F384BEDFC3C}" type="presParOf" srcId="{1B4668B8-19A7-4EC8-8BEE-9C93DC372CF1}" destId="{E94A6611-680A-4E35-AF72-CA22C0B6FAB3}" srcOrd="1" destOrd="0" presId="urn:microsoft.com/office/officeart/2005/8/layout/vList5"/>
    <dgm:cxn modelId="{B9255381-5380-431F-8D48-05BED8668C78}" type="presParOf" srcId="{EC5BBAF8-4A99-4967-B194-0494A96E8FA5}" destId="{88C45E5B-5B18-4892-BBC4-80FE8174C3C1}" srcOrd="13" destOrd="0" presId="urn:microsoft.com/office/officeart/2005/8/layout/vList5"/>
    <dgm:cxn modelId="{5FA13E3D-DA16-4954-8760-7B211B9F8C4A}" type="presParOf" srcId="{EC5BBAF8-4A99-4967-B194-0494A96E8FA5}" destId="{94E208AC-323C-40E8-9120-2EBCB041F4DA}" srcOrd="14" destOrd="0" presId="urn:microsoft.com/office/officeart/2005/8/layout/vList5"/>
    <dgm:cxn modelId="{3D60FD93-E464-4722-B338-017A866826C8}" type="presParOf" srcId="{94E208AC-323C-40E8-9120-2EBCB041F4DA}" destId="{2AED8862-FBA8-4CA0-8989-BD0AC8D36A67}" srcOrd="0" destOrd="0" presId="urn:microsoft.com/office/officeart/2005/8/layout/vList5"/>
    <dgm:cxn modelId="{8E6E470A-C831-4CAF-B56A-A23A9DF23732}" type="presParOf" srcId="{94E208AC-323C-40E8-9120-2EBCB041F4DA}" destId="{93CB1859-176B-4F0E-A05E-72C3150D8A4F}" srcOrd="1" destOrd="0" presId="urn:microsoft.com/office/officeart/2005/8/layout/vList5"/>
    <dgm:cxn modelId="{3C77C6E9-C823-4CB3-9B00-88CAB8D51F1A}" type="presParOf" srcId="{EC5BBAF8-4A99-4967-B194-0494A96E8FA5}" destId="{9C1AAF66-2A76-4495-9C23-A8100641442B}" srcOrd="15" destOrd="0" presId="urn:microsoft.com/office/officeart/2005/8/layout/vList5"/>
    <dgm:cxn modelId="{B6C7D8AE-1DE3-4E37-B8FF-D78A4298EA5F}" type="presParOf" srcId="{EC5BBAF8-4A99-4967-B194-0494A96E8FA5}" destId="{09DAD2C6-ED6C-454C-B98F-368225D426A6}" srcOrd="16" destOrd="0" presId="urn:microsoft.com/office/officeart/2005/8/layout/vList5"/>
    <dgm:cxn modelId="{32932F7C-F0AA-4129-8811-CFDB3ECC8CA2}" type="presParOf" srcId="{09DAD2C6-ED6C-454C-B98F-368225D426A6}" destId="{F34D6727-CAB7-455B-9E12-F5E1A310C346}" srcOrd="0" destOrd="0" presId="urn:microsoft.com/office/officeart/2005/8/layout/vList5"/>
    <dgm:cxn modelId="{23CFD505-61C4-4512-8736-7B714A396C8F}" type="presParOf" srcId="{09DAD2C6-ED6C-454C-B98F-368225D426A6}" destId="{1A645720-0F18-4A35-B505-C6C9A49076BC}" srcOrd="1" destOrd="0" presId="urn:microsoft.com/office/officeart/2005/8/layout/vList5"/>
    <dgm:cxn modelId="{F3571ABA-FC81-4CBC-B29D-4C5288BFA4D7}" type="presParOf" srcId="{EC5BBAF8-4A99-4967-B194-0494A96E8FA5}" destId="{2837FABF-56A0-4B23-BE81-43C8A46DCFC0}" srcOrd="17" destOrd="0" presId="urn:microsoft.com/office/officeart/2005/8/layout/vList5"/>
    <dgm:cxn modelId="{206A7C3E-8784-4FF0-80DA-AF39D54BFF78}" type="presParOf" srcId="{EC5BBAF8-4A99-4967-B194-0494A96E8FA5}" destId="{2078BA57-C303-4312-811C-8A6613A4592D}" srcOrd="18" destOrd="0" presId="urn:microsoft.com/office/officeart/2005/8/layout/vList5"/>
    <dgm:cxn modelId="{64840F17-2562-4586-B70C-A6ABCC3C4F6E}" type="presParOf" srcId="{2078BA57-C303-4312-811C-8A6613A4592D}" destId="{5403D7C6-622A-4B2E-9279-221EA74980BC}" srcOrd="0" destOrd="0" presId="urn:microsoft.com/office/officeart/2005/8/layout/vList5"/>
    <dgm:cxn modelId="{2F4EC23E-2AC2-4670-BBD1-F0115F4A2D3B}" type="presParOf" srcId="{2078BA57-C303-4312-811C-8A6613A4592D}" destId="{7A6268E6-F9D6-4B24-AB3E-5794BD9975E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B8FAC-9808-4098-B049-2B621EF6DAE6}">
      <dsp:nvSpPr>
        <dsp:cNvPr id="0" name=""/>
        <dsp:cNvSpPr/>
      </dsp:nvSpPr>
      <dsp:spPr>
        <a:xfrm>
          <a:off x="0" y="594"/>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CF89D-EEBA-455A-81B3-D1912BFEACF0}">
      <dsp:nvSpPr>
        <dsp:cNvPr id="0" name=""/>
        <dsp:cNvSpPr/>
      </dsp:nvSpPr>
      <dsp:spPr>
        <a:xfrm>
          <a:off x="421117" y="313822"/>
          <a:ext cx="765668" cy="765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07AC53-A2EF-4F4F-A43F-FA50EC831BC6}">
      <dsp:nvSpPr>
        <dsp:cNvPr id="0" name=""/>
        <dsp:cNvSpPr/>
      </dsp:nvSpPr>
      <dsp:spPr>
        <a:xfrm>
          <a:off x="1607903" y="594"/>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844550">
            <a:lnSpc>
              <a:spcPct val="90000"/>
            </a:lnSpc>
            <a:spcBef>
              <a:spcPct val="0"/>
            </a:spcBef>
            <a:spcAft>
              <a:spcPct val="35000"/>
            </a:spcAft>
            <a:buNone/>
          </a:pPr>
          <a:r>
            <a:rPr lang="en-GB" sz="1900" b="0" i="0" kern="1200"/>
            <a:t>Standardise our ICT tools and interfaces to provide a consistent and intuitive ICT experience for all users.</a:t>
          </a:r>
          <a:endParaRPr lang="en-US" sz="1900" kern="1200"/>
        </a:p>
      </dsp:txBody>
      <dsp:txXfrm>
        <a:off x="1607903" y="594"/>
        <a:ext cx="4564296" cy="1392124"/>
      </dsp:txXfrm>
    </dsp:sp>
    <dsp:sp modelId="{67E8704C-F585-43D7-9E84-CDC33C60236D}">
      <dsp:nvSpPr>
        <dsp:cNvPr id="0" name=""/>
        <dsp:cNvSpPr/>
      </dsp:nvSpPr>
      <dsp:spPr>
        <a:xfrm>
          <a:off x="0" y="1740750"/>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54526D-F0D4-4853-94B4-432DFEE1026A}">
      <dsp:nvSpPr>
        <dsp:cNvPr id="0" name=""/>
        <dsp:cNvSpPr/>
      </dsp:nvSpPr>
      <dsp:spPr>
        <a:xfrm>
          <a:off x="421117" y="2053978"/>
          <a:ext cx="765668" cy="765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EC7E63-E766-41AF-B720-B10329671A64}">
      <dsp:nvSpPr>
        <dsp:cNvPr id="0" name=""/>
        <dsp:cNvSpPr/>
      </dsp:nvSpPr>
      <dsp:spPr>
        <a:xfrm>
          <a:off x="1607903" y="1740750"/>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844550">
            <a:lnSpc>
              <a:spcPct val="90000"/>
            </a:lnSpc>
            <a:spcBef>
              <a:spcPct val="0"/>
            </a:spcBef>
            <a:spcAft>
              <a:spcPct val="35000"/>
            </a:spcAft>
            <a:buNone/>
          </a:pPr>
          <a:r>
            <a:rPr lang="en-GB" sz="1900" b="0" i="0" kern="1200"/>
            <a:t>Progress the development of our ICT infrastructure into a single, robust, and scalable system</a:t>
          </a:r>
          <a:endParaRPr lang="en-US" sz="1900" kern="1200"/>
        </a:p>
      </dsp:txBody>
      <dsp:txXfrm>
        <a:off x="1607903" y="1740750"/>
        <a:ext cx="4564296" cy="1392124"/>
      </dsp:txXfrm>
    </dsp:sp>
    <dsp:sp modelId="{DA7097D8-F05D-417D-8A07-7D727E0ADEDC}">
      <dsp:nvSpPr>
        <dsp:cNvPr id="0" name=""/>
        <dsp:cNvSpPr/>
      </dsp:nvSpPr>
      <dsp:spPr>
        <a:xfrm>
          <a:off x="0" y="3480905"/>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CF343-2B5F-4564-A945-5785146FE0CD}">
      <dsp:nvSpPr>
        <dsp:cNvPr id="0" name=""/>
        <dsp:cNvSpPr/>
      </dsp:nvSpPr>
      <dsp:spPr>
        <a:xfrm>
          <a:off x="421117" y="3794133"/>
          <a:ext cx="765668" cy="765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CA41AF-9016-4E32-A0FB-316425C19DAF}">
      <dsp:nvSpPr>
        <dsp:cNvPr id="0" name=""/>
        <dsp:cNvSpPr/>
      </dsp:nvSpPr>
      <dsp:spPr>
        <a:xfrm>
          <a:off x="1607903" y="3480905"/>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844550">
            <a:lnSpc>
              <a:spcPct val="90000"/>
            </a:lnSpc>
            <a:spcBef>
              <a:spcPct val="0"/>
            </a:spcBef>
            <a:spcAft>
              <a:spcPct val="35000"/>
            </a:spcAft>
            <a:buNone/>
          </a:pPr>
          <a:r>
            <a:rPr lang="en-GB" sz="1900" b="0" i="0" kern="1200"/>
            <a:t>Prioritise the development and implementation of business systems that are critical to our organisation’s strategic goals. </a:t>
          </a:r>
          <a:endParaRPr lang="en-US" sz="1900" kern="1200"/>
        </a:p>
      </dsp:txBody>
      <dsp:txXfrm>
        <a:off x="1607903" y="3480905"/>
        <a:ext cx="4564296" cy="1392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E3991-7675-47A5-8903-1044EBDC6DC2}">
      <dsp:nvSpPr>
        <dsp:cNvPr id="0" name=""/>
        <dsp:cNvSpPr/>
      </dsp:nvSpPr>
      <dsp:spPr>
        <a:xfrm>
          <a:off x="422099" y="5181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87405A-16D8-4D9F-B235-9424800C7970}">
      <dsp:nvSpPr>
        <dsp:cNvPr id="0" name=""/>
        <dsp:cNvSpPr/>
      </dsp:nvSpPr>
      <dsp:spPr>
        <a:xfrm>
          <a:off x="656099" y="28581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44A5DF-CF0C-4C0E-BD52-50C17ED0BC81}">
      <dsp:nvSpPr>
        <dsp:cNvPr id="0" name=""/>
        <dsp:cNvSpPr/>
      </dsp:nvSpPr>
      <dsp:spPr>
        <a:xfrm>
          <a:off x="71099"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SharePoint migration (on-prem) </a:t>
          </a:r>
          <a:endParaRPr lang="en-US" sz="1500" kern="1200"/>
        </a:p>
      </dsp:txBody>
      <dsp:txXfrm>
        <a:off x="71099" y="1491812"/>
        <a:ext cx="1800000" cy="720000"/>
      </dsp:txXfrm>
    </dsp:sp>
    <dsp:sp modelId="{1FA6A7DA-14E2-43C0-B5E1-C406489D4EE1}">
      <dsp:nvSpPr>
        <dsp:cNvPr id="0" name=""/>
        <dsp:cNvSpPr/>
      </dsp:nvSpPr>
      <dsp:spPr>
        <a:xfrm>
          <a:off x="2537099" y="5181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9B385-33F9-4B0E-AB04-14091282EC49}">
      <dsp:nvSpPr>
        <dsp:cNvPr id="0" name=""/>
        <dsp:cNvSpPr/>
      </dsp:nvSpPr>
      <dsp:spPr>
        <a:xfrm>
          <a:off x="2771099" y="28581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67BB8D-53C0-4150-A0BA-403B423A335A}">
      <dsp:nvSpPr>
        <dsp:cNvPr id="0" name=""/>
        <dsp:cNvSpPr/>
      </dsp:nvSpPr>
      <dsp:spPr>
        <a:xfrm>
          <a:off x="2186099"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Telephony - Skype for Business decommission</a:t>
          </a:r>
          <a:endParaRPr lang="en-US" sz="1500" kern="1200"/>
        </a:p>
      </dsp:txBody>
      <dsp:txXfrm>
        <a:off x="2186099" y="1491812"/>
        <a:ext cx="1800000" cy="720000"/>
      </dsp:txXfrm>
    </dsp:sp>
    <dsp:sp modelId="{293EB2AC-11AF-419D-B974-E5141F2905E5}">
      <dsp:nvSpPr>
        <dsp:cNvPr id="0" name=""/>
        <dsp:cNvSpPr/>
      </dsp:nvSpPr>
      <dsp:spPr>
        <a:xfrm>
          <a:off x="4652100" y="5181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A67F3-FE8E-4B7A-8216-FBF9F3C643C3}">
      <dsp:nvSpPr>
        <dsp:cNvPr id="0" name=""/>
        <dsp:cNvSpPr/>
      </dsp:nvSpPr>
      <dsp:spPr>
        <a:xfrm>
          <a:off x="4886100" y="28581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351CFE-0EE9-4702-ADAF-9BEE018D90B8}">
      <dsp:nvSpPr>
        <dsp:cNvPr id="0" name=""/>
        <dsp:cNvSpPr/>
      </dsp:nvSpPr>
      <dsp:spPr>
        <a:xfrm>
          <a:off x="4301100"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ICT Service Management System</a:t>
          </a:r>
          <a:endParaRPr lang="en-US" sz="1500" kern="1200"/>
        </a:p>
      </dsp:txBody>
      <dsp:txXfrm>
        <a:off x="4301100" y="1491812"/>
        <a:ext cx="1800000" cy="720000"/>
      </dsp:txXfrm>
    </dsp:sp>
    <dsp:sp modelId="{C5934870-4E45-4C17-B3A0-98B0F860A363}">
      <dsp:nvSpPr>
        <dsp:cNvPr id="0" name=""/>
        <dsp:cNvSpPr/>
      </dsp:nvSpPr>
      <dsp:spPr>
        <a:xfrm>
          <a:off x="1479599" y="266181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6612E-728D-422D-B248-6A1D5E299B71}">
      <dsp:nvSpPr>
        <dsp:cNvPr id="0" name=""/>
        <dsp:cNvSpPr/>
      </dsp:nvSpPr>
      <dsp:spPr>
        <a:xfrm>
          <a:off x="1713599" y="289581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28D3E8-17DA-49E7-8FF5-3A0B2BEB6D04}">
      <dsp:nvSpPr>
        <dsp:cNvPr id="0" name=""/>
        <dsp:cNvSpPr/>
      </dsp:nvSpPr>
      <dsp:spPr>
        <a:xfrm>
          <a:off x="1128599"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Hardware refresh (Mobile &amp; Laptop)</a:t>
          </a:r>
          <a:endParaRPr lang="en-US" sz="1500" kern="1200"/>
        </a:p>
      </dsp:txBody>
      <dsp:txXfrm>
        <a:off x="1128599" y="4101812"/>
        <a:ext cx="1800000" cy="720000"/>
      </dsp:txXfrm>
    </dsp:sp>
    <dsp:sp modelId="{10FC9F4D-7C49-434C-A95E-2EF5D933AD5E}">
      <dsp:nvSpPr>
        <dsp:cNvPr id="0" name=""/>
        <dsp:cNvSpPr/>
      </dsp:nvSpPr>
      <dsp:spPr>
        <a:xfrm>
          <a:off x="3594600" y="266181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C83808-4418-4EBC-BB9E-48D13F232CA1}">
      <dsp:nvSpPr>
        <dsp:cNvPr id="0" name=""/>
        <dsp:cNvSpPr/>
      </dsp:nvSpPr>
      <dsp:spPr>
        <a:xfrm>
          <a:off x="3828600" y="289581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DAF68-DA41-4499-BFB9-E2E07648B07F}">
      <dsp:nvSpPr>
        <dsp:cNvPr id="0" name=""/>
        <dsp:cNvSpPr/>
      </dsp:nvSpPr>
      <dsp:spPr>
        <a:xfrm>
          <a:off x="3243599"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Printers</a:t>
          </a:r>
          <a:endParaRPr lang="en-US" sz="1500" kern="1200"/>
        </a:p>
      </dsp:txBody>
      <dsp:txXfrm>
        <a:off x="3243599" y="4101812"/>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A6C56-E753-4556-BA7D-1D5BC0BAEF32}">
      <dsp:nvSpPr>
        <dsp:cNvPr id="0" name=""/>
        <dsp:cNvSpPr/>
      </dsp:nvSpPr>
      <dsp:spPr>
        <a:xfrm>
          <a:off x="0" y="791964"/>
          <a:ext cx="6172199" cy="14620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D6A09B-F668-43F4-8B23-BB51B6B9ABDD}">
      <dsp:nvSpPr>
        <dsp:cNvPr id="0" name=""/>
        <dsp:cNvSpPr/>
      </dsp:nvSpPr>
      <dsp:spPr>
        <a:xfrm>
          <a:off x="442281" y="1120933"/>
          <a:ext cx="804148" cy="804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802EC8-61D7-44C3-AC6D-C5CA0B6FAA4F}">
      <dsp:nvSpPr>
        <dsp:cNvPr id="0" name=""/>
        <dsp:cNvSpPr/>
      </dsp:nvSpPr>
      <dsp:spPr>
        <a:xfrm>
          <a:off x="1688711" y="791964"/>
          <a:ext cx="4483488" cy="146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38" tIns="154738" rIns="154738" bIns="154738" numCol="1" spcCol="1270" anchor="ctr" anchorCtr="0">
          <a:noAutofit/>
        </a:bodyPr>
        <a:lstStyle/>
        <a:p>
          <a:pPr marL="0" lvl="0" indent="0" algn="l" defTabSz="1111250">
            <a:lnSpc>
              <a:spcPct val="90000"/>
            </a:lnSpc>
            <a:spcBef>
              <a:spcPct val="0"/>
            </a:spcBef>
            <a:spcAft>
              <a:spcPct val="35000"/>
            </a:spcAft>
            <a:buNone/>
          </a:pPr>
          <a:r>
            <a:rPr lang="en-GB" sz="2500" kern="1200"/>
            <a:t>Data Centre </a:t>
          </a:r>
          <a:endParaRPr lang="en-US" sz="2500" kern="1200"/>
        </a:p>
      </dsp:txBody>
      <dsp:txXfrm>
        <a:off x="1688711" y="791964"/>
        <a:ext cx="4483488" cy="1462087"/>
      </dsp:txXfrm>
    </dsp:sp>
    <dsp:sp modelId="{5345008A-028A-46F5-AEB0-095BDC4F8632}">
      <dsp:nvSpPr>
        <dsp:cNvPr id="0" name=""/>
        <dsp:cNvSpPr/>
      </dsp:nvSpPr>
      <dsp:spPr>
        <a:xfrm>
          <a:off x="0" y="2619573"/>
          <a:ext cx="6172199" cy="14620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4B9B0-DEE6-4630-812F-1D8DC354947A}">
      <dsp:nvSpPr>
        <dsp:cNvPr id="0" name=""/>
        <dsp:cNvSpPr/>
      </dsp:nvSpPr>
      <dsp:spPr>
        <a:xfrm>
          <a:off x="442281" y="2948543"/>
          <a:ext cx="804148" cy="80414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E022C7-D046-43A0-95BF-36AE8DE2D1D9}">
      <dsp:nvSpPr>
        <dsp:cNvPr id="0" name=""/>
        <dsp:cNvSpPr/>
      </dsp:nvSpPr>
      <dsp:spPr>
        <a:xfrm>
          <a:off x="1688711" y="2619573"/>
          <a:ext cx="4483488" cy="146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38" tIns="154738" rIns="154738" bIns="154738" numCol="1" spcCol="1270" anchor="ctr" anchorCtr="0">
          <a:noAutofit/>
        </a:bodyPr>
        <a:lstStyle/>
        <a:p>
          <a:pPr marL="0" lvl="0" indent="0" algn="l" defTabSz="1111250">
            <a:lnSpc>
              <a:spcPct val="90000"/>
            </a:lnSpc>
            <a:spcBef>
              <a:spcPct val="0"/>
            </a:spcBef>
            <a:spcAft>
              <a:spcPct val="35000"/>
            </a:spcAft>
            <a:buNone/>
          </a:pPr>
          <a:r>
            <a:rPr lang="en-GB" sz="2500" kern="1200" dirty="0"/>
            <a:t>Westmorland &amp; Furness Tenancy</a:t>
          </a:r>
          <a:endParaRPr lang="en-US" sz="2500" kern="1200" dirty="0"/>
        </a:p>
      </dsp:txBody>
      <dsp:txXfrm>
        <a:off x="1688711" y="2619573"/>
        <a:ext cx="4483488" cy="1462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A6C56-E753-4556-BA7D-1D5BC0BAEF32}">
      <dsp:nvSpPr>
        <dsp:cNvPr id="0" name=""/>
        <dsp:cNvSpPr/>
      </dsp:nvSpPr>
      <dsp:spPr>
        <a:xfrm>
          <a:off x="0" y="5183"/>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D6A09B-F668-43F4-8B23-BB51B6B9ABDD}">
      <dsp:nvSpPr>
        <dsp:cNvPr id="0" name=""/>
        <dsp:cNvSpPr/>
      </dsp:nvSpPr>
      <dsp:spPr>
        <a:xfrm>
          <a:off x="126068" y="98954"/>
          <a:ext cx="229439" cy="22921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802EC8-61D7-44C3-AC6D-C5CA0B6FAA4F}">
      <dsp:nvSpPr>
        <dsp:cNvPr id="0" name=""/>
        <dsp:cNvSpPr/>
      </dsp:nvSpPr>
      <dsp:spPr>
        <a:xfrm>
          <a:off x="481577" y="5183"/>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GB" sz="1400" kern="1200"/>
            <a:t>Geographical Information System (GIS)</a:t>
          </a:r>
          <a:endParaRPr lang="en-US" sz="1400" kern="1200"/>
        </a:p>
      </dsp:txBody>
      <dsp:txXfrm>
        <a:off x="481577" y="5183"/>
        <a:ext cx="4292687" cy="481874"/>
      </dsp:txXfrm>
    </dsp:sp>
    <dsp:sp modelId="{9DE64521-E980-4165-ABFF-C90E929FD5FA}">
      <dsp:nvSpPr>
        <dsp:cNvPr id="0" name=""/>
        <dsp:cNvSpPr/>
      </dsp:nvSpPr>
      <dsp:spPr>
        <a:xfrm>
          <a:off x="0" y="607526"/>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10166-549C-468C-B865-FBA36D6905FC}">
      <dsp:nvSpPr>
        <dsp:cNvPr id="0" name=""/>
        <dsp:cNvSpPr/>
      </dsp:nvSpPr>
      <dsp:spPr>
        <a:xfrm>
          <a:off x="126068" y="701297"/>
          <a:ext cx="229439" cy="2292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5FD26D-C70C-4B50-93DA-52FB31AC0FA5}">
      <dsp:nvSpPr>
        <dsp:cNvPr id="0" name=""/>
        <dsp:cNvSpPr/>
      </dsp:nvSpPr>
      <dsp:spPr>
        <a:xfrm>
          <a:off x="481577" y="607526"/>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GB" sz="1400" kern="1200"/>
            <a:t>Development Management System (DMS)</a:t>
          </a:r>
          <a:endParaRPr lang="en-US" sz="1400" kern="1200"/>
        </a:p>
      </dsp:txBody>
      <dsp:txXfrm>
        <a:off x="481577" y="607526"/>
        <a:ext cx="4292687" cy="481874"/>
      </dsp:txXfrm>
    </dsp:sp>
    <dsp:sp modelId="{FC517EF7-662C-4468-A550-F739C981ADA5}">
      <dsp:nvSpPr>
        <dsp:cNvPr id="0" name=""/>
        <dsp:cNvSpPr/>
      </dsp:nvSpPr>
      <dsp:spPr>
        <a:xfrm>
          <a:off x="0" y="1209869"/>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79C49C-4876-490F-A2D1-A339C295D6D0}">
      <dsp:nvSpPr>
        <dsp:cNvPr id="0" name=""/>
        <dsp:cNvSpPr/>
      </dsp:nvSpPr>
      <dsp:spPr>
        <a:xfrm>
          <a:off x="126068" y="1303640"/>
          <a:ext cx="229439" cy="2292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8BE436-68F1-456D-8375-29B00C88D8C5}">
      <dsp:nvSpPr>
        <dsp:cNvPr id="0" name=""/>
        <dsp:cNvSpPr/>
      </dsp:nvSpPr>
      <dsp:spPr>
        <a:xfrm>
          <a:off x="481577" y="1209869"/>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US" sz="1400" kern="1200"/>
            <a:t>In-Cab Tech</a:t>
          </a:r>
        </a:p>
      </dsp:txBody>
      <dsp:txXfrm>
        <a:off x="481577" y="1209869"/>
        <a:ext cx="4292687" cy="481874"/>
      </dsp:txXfrm>
    </dsp:sp>
    <dsp:sp modelId="{9E3244B6-2F10-416D-ACBE-DF5B3B32A40F}">
      <dsp:nvSpPr>
        <dsp:cNvPr id="0" name=""/>
        <dsp:cNvSpPr/>
      </dsp:nvSpPr>
      <dsp:spPr>
        <a:xfrm>
          <a:off x="0" y="1812212"/>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DC2C3-7B7B-4260-A8C0-533CF6D06926}">
      <dsp:nvSpPr>
        <dsp:cNvPr id="0" name=""/>
        <dsp:cNvSpPr/>
      </dsp:nvSpPr>
      <dsp:spPr>
        <a:xfrm>
          <a:off x="126068" y="1905983"/>
          <a:ext cx="229439" cy="22921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60CF18-31F6-494D-A31A-CA040BC5A10B}">
      <dsp:nvSpPr>
        <dsp:cNvPr id="0" name=""/>
        <dsp:cNvSpPr/>
      </dsp:nvSpPr>
      <dsp:spPr>
        <a:xfrm>
          <a:off x="481577" y="1812212"/>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GB" sz="1400" kern="1200"/>
            <a:t>Digital Platform /Customer Relationship Management (CRM)</a:t>
          </a:r>
          <a:endParaRPr lang="en-US" sz="1400" kern="1200"/>
        </a:p>
      </dsp:txBody>
      <dsp:txXfrm>
        <a:off x="481577" y="1812212"/>
        <a:ext cx="4292687" cy="481874"/>
      </dsp:txXfrm>
    </dsp:sp>
    <dsp:sp modelId="{20835844-7553-4F8F-A3BB-2CB5FA53DACA}">
      <dsp:nvSpPr>
        <dsp:cNvPr id="0" name=""/>
        <dsp:cNvSpPr/>
      </dsp:nvSpPr>
      <dsp:spPr>
        <a:xfrm>
          <a:off x="0" y="2414555"/>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9EA508-4559-48BC-9C22-A22961C4C671}">
      <dsp:nvSpPr>
        <dsp:cNvPr id="0" name=""/>
        <dsp:cNvSpPr/>
      </dsp:nvSpPr>
      <dsp:spPr>
        <a:xfrm>
          <a:off x="126068" y="2508325"/>
          <a:ext cx="229439" cy="22921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1BE534-838B-4A0C-9D43-ADDA34387DA5}">
      <dsp:nvSpPr>
        <dsp:cNvPr id="0" name=""/>
        <dsp:cNvSpPr/>
      </dsp:nvSpPr>
      <dsp:spPr>
        <a:xfrm>
          <a:off x="481577" y="2414555"/>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US" sz="1400" kern="1200"/>
            <a:t>Fabric </a:t>
          </a:r>
        </a:p>
      </dsp:txBody>
      <dsp:txXfrm>
        <a:off x="481577" y="2414555"/>
        <a:ext cx="4292687" cy="481874"/>
      </dsp:txXfrm>
    </dsp:sp>
    <dsp:sp modelId="{89645EB8-3D55-4E38-90F7-0A564CE6A141}">
      <dsp:nvSpPr>
        <dsp:cNvPr id="0" name=""/>
        <dsp:cNvSpPr/>
      </dsp:nvSpPr>
      <dsp:spPr>
        <a:xfrm>
          <a:off x="0" y="3016898"/>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09E22-F75B-42BB-BE8A-A9CAAC7E4F82}">
      <dsp:nvSpPr>
        <dsp:cNvPr id="0" name=""/>
        <dsp:cNvSpPr/>
      </dsp:nvSpPr>
      <dsp:spPr>
        <a:xfrm>
          <a:off x="126068" y="3110668"/>
          <a:ext cx="229439" cy="22921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B3F0A-87D8-4AE1-86ED-68F02F7BC8C8}">
      <dsp:nvSpPr>
        <dsp:cNvPr id="0" name=""/>
        <dsp:cNvSpPr/>
      </dsp:nvSpPr>
      <dsp:spPr>
        <a:xfrm>
          <a:off x="481577" y="3016898"/>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US" sz="1400" kern="1200" err="1"/>
            <a:t>Placemaker</a:t>
          </a:r>
          <a:endParaRPr lang="en-US" sz="1400" kern="1200"/>
        </a:p>
      </dsp:txBody>
      <dsp:txXfrm>
        <a:off x="481577" y="3016898"/>
        <a:ext cx="4292687" cy="481874"/>
      </dsp:txXfrm>
    </dsp:sp>
    <dsp:sp modelId="{7E74D73C-C24F-43AC-AA09-9146F4349627}">
      <dsp:nvSpPr>
        <dsp:cNvPr id="0" name=""/>
        <dsp:cNvSpPr/>
      </dsp:nvSpPr>
      <dsp:spPr>
        <a:xfrm>
          <a:off x="0" y="3619241"/>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206D29-0EEB-4169-94D5-A6F6B4E22C2F}">
      <dsp:nvSpPr>
        <dsp:cNvPr id="0" name=""/>
        <dsp:cNvSpPr/>
      </dsp:nvSpPr>
      <dsp:spPr>
        <a:xfrm>
          <a:off x="126068" y="3713011"/>
          <a:ext cx="229439" cy="229215"/>
        </a:xfrm>
        <a:prstGeom prst="rect">
          <a:avLst/>
        </a:prstGeom>
        <a:blipFill rotWithShape="1">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A28EA5-C12C-49DF-9219-7D6DB62BEA10}">
      <dsp:nvSpPr>
        <dsp:cNvPr id="0" name=""/>
        <dsp:cNvSpPr/>
      </dsp:nvSpPr>
      <dsp:spPr>
        <a:xfrm>
          <a:off x="481577" y="3619241"/>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GB" sz="1400" kern="1200"/>
            <a:t>Revenue &amp; Benefits</a:t>
          </a:r>
          <a:endParaRPr lang="en-US" sz="1400" kern="1200"/>
        </a:p>
      </dsp:txBody>
      <dsp:txXfrm>
        <a:off x="481577" y="3619241"/>
        <a:ext cx="4292687" cy="481874"/>
      </dsp:txXfrm>
    </dsp:sp>
    <dsp:sp modelId="{AD7AEB20-7A41-4A86-B061-C9D5DF34A7E7}">
      <dsp:nvSpPr>
        <dsp:cNvPr id="0" name=""/>
        <dsp:cNvSpPr/>
      </dsp:nvSpPr>
      <dsp:spPr>
        <a:xfrm>
          <a:off x="0" y="4221584"/>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E7F976-FAF8-40DD-90C7-2E127AE0C3EC}">
      <dsp:nvSpPr>
        <dsp:cNvPr id="0" name=""/>
        <dsp:cNvSpPr/>
      </dsp:nvSpPr>
      <dsp:spPr>
        <a:xfrm>
          <a:off x="126068" y="4315354"/>
          <a:ext cx="229439" cy="229215"/>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868B0D-F190-4189-95DE-CE6872704D1E}">
      <dsp:nvSpPr>
        <dsp:cNvPr id="0" name=""/>
        <dsp:cNvSpPr/>
      </dsp:nvSpPr>
      <dsp:spPr>
        <a:xfrm>
          <a:off x="481577" y="4221584"/>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GB" sz="1400" kern="1200"/>
            <a:t>Income Management</a:t>
          </a:r>
          <a:endParaRPr lang="en-US" sz="1400" kern="1200"/>
        </a:p>
      </dsp:txBody>
      <dsp:txXfrm>
        <a:off x="481577" y="4221584"/>
        <a:ext cx="4292687" cy="481874"/>
      </dsp:txXfrm>
    </dsp:sp>
    <dsp:sp modelId="{3C16D361-C87B-4D7F-9764-27FCD739425E}">
      <dsp:nvSpPr>
        <dsp:cNvPr id="0" name=""/>
        <dsp:cNvSpPr/>
      </dsp:nvSpPr>
      <dsp:spPr>
        <a:xfrm>
          <a:off x="0" y="4823927"/>
          <a:ext cx="4810361" cy="416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FC55A-3E43-4660-806E-32F144A89E85}">
      <dsp:nvSpPr>
        <dsp:cNvPr id="0" name=""/>
        <dsp:cNvSpPr/>
      </dsp:nvSpPr>
      <dsp:spPr>
        <a:xfrm>
          <a:off x="126068" y="4917697"/>
          <a:ext cx="229439" cy="229215"/>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87718-ED09-4805-ACFE-4E789A36B313}">
      <dsp:nvSpPr>
        <dsp:cNvPr id="0" name=""/>
        <dsp:cNvSpPr/>
      </dsp:nvSpPr>
      <dsp:spPr>
        <a:xfrm>
          <a:off x="481577" y="4823927"/>
          <a:ext cx="4292687" cy="48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98" tIns="50998" rIns="50998" bIns="50998" numCol="1" spcCol="1270" anchor="ctr" anchorCtr="0">
          <a:noAutofit/>
        </a:bodyPr>
        <a:lstStyle/>
        <a:p>
          <a:pPr marL="0" lvl="0" indent="0" algn="l" defTabSz="622300">
            <a:lnSpc>
              <a:spcPct val="100000"/>
            </a:lnSpc>
            <a:spcBef>
              <a:spcPct val="0"/>
            </a:spcBef>
            <a:spcAft>
              <a:spcPct val="35000"/>
            </a:spcAft>
            <a:buNone/>
          </a:pPr>
          <a:r>
            <a:rPr lang="en-GB" sz="1400" kern="1200"/>
            <a:t>Legacy Ledgers</a:t>
          </a:r>
          <a:endParaRPr lang="en-US" sz="1400" kern="1200"/>
        </a:p>
      </dsp:txBody>
      <dsp:txXfrm>
        <a:off x="481577" y="4823927"/>
        <a:ext cx="4292687" cy="4818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1ACB2-ABD9-4D5A-AA31-E53846CD6A04}">
      <dsp:nvSpPr>
        <dsp:cNvPr id="0" name=""/>
        <dsp:cNvSpPr/>
      </dsp:nvSpPr>
      <dsp:spPr>
        <a:xfrm>
          <a:off x="641982" y="1202232"/>
          <a:ext cx="1098000" cy="1098000"/>
        </a:xfrm>
        <a:prstGeom prst="round2DiagRect">
          <a:avLst>
            <a:gd name="adj1" fmla="val 29727"/>
            <a:gd name="adj2" fmla="val 0"/>
          </a:avLst>
        </a:prstGeom>
        <a:solidFill>
          <a:srgbClr val="92D050"/>
        </a:solidFill>
        <a:ln>
          <a:noFill/>
        </a:ln>
        <a:effectLst/>
      </dsp:spPr>
      <dsp:style>
        <a:lnRef idx="0">
          <a:scrgbClr r="0" g="0" b="0"/>
        </a:lnRef>
        <a:fillRef idx="1">
          <a:scrgbClr r="0" g="0" b="0"/>
        </a:fillRef>
        <a:effectRef idx="0">
          <a:scrgbClr r="0" g="0" b="0"/>
        </a:effectRef>
        <a:fontRef idx="minor"/>
      </dsp:style>
    </dsp:sp>
    <dsp:sp modelId="{1F0FA26C-2E73-40F4-B88D-0ABB1C05DADE}">
      <dsp:nvSpPr>
        <dsp:cNvPr id="0" name=""/>
        <dsp:cNvSpPr/>
      </dsp:nvSpPr>
      <dsp:spPr>
        <a:xfrm>
          <a:off x="875982" y="1436232"/>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5D801F-8B73-4D2E-8E31-EC9784B40854}">
      <dsp:nvSpPr>
        <dsp:cNvPr id="0" name=""/>
        <dsp:cNvSpPr/>
      </dsp:nvSpPr>
      <dsp:spPr>
        <a:xfrm>
          <a:off x="290982" y="26422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Finance system e5</a:t>
          </a:r>
          <a:endParaRPr lang="en-US" sz="1500" kern="1200" dirty="0"/>
        </a:p>
      </dsp:txBody>
      <dsp:txXfrm>
        <a:off x="290982" y="2642232"/>
        <a:ext cx="1800000" cy="720000"/>
      </dsp:txXfrm>
    </dsp:sp>
    <dsp:sp modelId="{28B51DD7-10BB-4678-98E7-FBAD2E2864B8}">
      <dsp:nvSpPr>
        <dsp:cNvPr id="0" name=""/>
        <dsp:cNvSpPr/>
      </dsp:nvSpPr>
      <dsp:spPr>
        <a:xfrm>
          <a:off x="2756982" y="1202232"/>
          <a:ext cx="1098000" cy="1098000"/>
        </a:xfrm>
        <a:prstGeom prst="round2DiagRect">
          <a:avLst>
            <a:gd name="adj1" fmla="val 29727"/>
            <a:gd name="adj2" fmla="val 0"/>
          </a:avLst>
        </a:prstGeom>
        <a:solidFill>
          <a:srgbClr val="92D050"/>
        </a:solidFill>
        <a:ln>
          <a:noFill/>
        </a:ln>
        <a:effectLst/>
      </dsp:spPr>
      <dsp:style>
        <a:lnRef idx="0">
          <a:scrgbClr r="0" g="0" b="0"/>
        </a:lnRef>
        <a:fillRef idx="1">
          <a:scrgbClr r="0" g="0" b="0"/>
        </a:fillRef>
        <a:effectRef idx="0">
          <a:scrgbClr r="0" g="0" b="0"/>
        </a:effectRef>
        <a:fontRef idx="minor"/>
      </dsp:style>
    </dsp:sp>
    <dsp:sp modelId="{F03E71A6-C278-4A5F-A2C0-C63590800092}">
      <dsp:nvSpPr>
        <dsp:cNvPr id="0" name=""/>
        <dsp:cNvSpPr/>
      </dsp:nvSpPr>
      <dsp:spPr>
        <a:xfrm>
          <a:off x="2990982" y="1436232"/>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40CCD-BC7B-4F29-A117-0DC1899C5AA2}">
      <dsp:nvSpPr>
        <dsp:cNvPr id="0" name=""/>
        <dsp:cNvSpPr/>
      </dsp:nvSpPr>
      <dsp:spPr>
        <a:xfrm>
          <a:off x="2405982" y="26422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HR &amp; Payroll migration &amp; decommission</a:t>
          </a:r>
          <a:endParaRPr lang="en-US" sz="1500" kern="1200" dirty="0"/>
        </a:p>
      </dsp:txBody>
      <dsp:txXfrm>
        <a:off x="2405982" y="2642232"/>
        <a:ext cx="1800000" cy="720000"/>
      </dsp:txXfrm>
    </dsp:sp>
    <dsp:sp modelId="{648226DD-3D34-4BC4-B085-709FFB2EA0E0}">
      <dsp:nvSpPr>
        <dsp:cNvPr id="0" name=""/>
        <dsp:cNvSpPr/>
      </dsp:nvSpPr>
      <dsp:spPr>
        <a:xfrm>
          <a:off x="4871982" y="1202232"/>
          <a:ext cx="1098000" cy="109800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B938D9-0B72-444B-974D-8B948B7470A0}">
      <dsp:nvSpPr>
        <dsp:cNvPr id="0" name=""/>
        <dsp:cNvSpPr/>
      </dsp:nvSpPr>
      <dsp:spPr>
        <a:xfrm>
          <a:off x="5105982" y="1436232"/>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E68E9-BA2B-4FC8-A385-60E3F3CBEA31}">
      <dsp:nvSpPr>
        <dsp:cNvPr id="0" name=""/>
        <dsp:cNvSpPr/>
      </dsp:nvSpPr>
      <dsp:spPr>
        <a:xfrm>
          <a:off x="4520982" y="26422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Legal Case Management</a:t>
          </a:r>
          <a:r>
            <a:rPr lang="en-GB" sz="1500" kern="1200" baseline="30000"/>
            <a:t> </a:t>
          </a:r>
          <a:endParaRPr lang="en-US" sz="1500" kern="1200"/>
        </a:p>
      </dsp:txBody>
      <dsp:txXfrm>
        <a:off x="4520982" y="2642232"/>
        <a:ext cx="1800000" cy="720000"/>
      </dsp:txXfrm>
    </dsp:sp>
    <dsp:sp modelId="{C5077765-1D3D-4A56-B35E-418AA8BF8A9E}">
      <dsp:nvSpPr>
        <dsp:cNvPr id="0" name=""/>
        <dsp:cNvSpPr/>
      </dsp:nvSpPr>
      <dsp:spPr>
        <a:xfrm>
          <a:off x="6986982" y="1202232"/>
          <a:ext cx="1098000" cy="1098000"/>
        </a:xfrm>
        <a:prstGeom prst="round2DiagRect">
          <a:avLst>
            <a:gd name="adj1" fmla="val 29727"/>
            <a:gd name="adj2" fmla="val 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B82E8DE5-C3E4-4F24-BD39-8A716D3D56C7}">
      <dsp:nvSpPr>
        <dsp:cNvPr id="0" name=""/>
        <dsp:cNvSpPr/>
      </dsp:nvSpPr>
      <dsp:spPr>
        <a:xfrm>
          <a:off x="7220982" y="1436232"/>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EAAF5-6BB7-4C6A-B4A4-CA21D5C924ED}">
      <dsp:nvSpPr>
        <dsp:cNvPr id="0" name=""/>
        <dsp:cNvSpPr/>
      </dsp:nvSpPr>
      <dsp:spPr>
        <a:xfrm>
          <a:off x="6635982" y="26422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Health and Safety</a:t>
          </a:r>
          <a:r>
            <a:rPr lang="en-GB" sz="1500" kern="1200" baseline="30000"/>
            <a:t> </a:t>
          </a:r>
          <a:endParaRPr lang="en-GB" sz="1500" kern="1200"/>
        </a:p>
      </dsp:txBody>
      <dsp:txXfrm>
        <a:off x="6635982" y="2642232"/>
        <a:ext cx="1800000" cy="720000"/>
      </dsp:txXfrm>
    </dsp:sp>
    <dsp:sp modelId="{2D7DF275-34DF-4D69-8F4E-72F0039F668E}">
      <dsp:nvSpPr>
        <dsp:cNvPr id="0" name=""/>
        <dsp:cNvSpPr/>
      </dsp:nvSpPr>
      <dsp:spPr>
        <a:xfrm>
          <a:off x="9101982" y="1202232"/>
          <a:ext cx="1098000" cy="1098000"/>
        </a:xfrm>
        <a:prstGeom prst="round2DiagRect">
          <a:avLst>
            <a:gd name="adj1" fmla="val 29727"/>
            <a:gd name="adj2" fmla="val 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2B1C7E95-0D21-40A2-BA2C-FCE796891641}">
      <dsp:nvSpPr>
        <dsp:cNvPr id="0" name=""/>
        <dsp:cNvSpPr/>
      </dsp:nvSpPr>
      <dsp:spPr>
        <a:xfrm>
          <a:off x="9335982" y="1436232"/>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5319F5-492A-48D2-B6D6-E97E1F33FB47}">
      <dsp:nvSpPr>
        <dsp:cNvPr id="0" name=""/>
        <dsp:cNvSpPr/>
      </dsp:nvSpPr>
      <dsp:spPr>
        <a:xfrm>
          <a:off x="8750982" y="26422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err="1"/>
            <a:t>Occ</a:t>
          </a:r>
          <a:r>
            <a:rPr lang="en-GB" sz="1500" kern="1200"/>
            <a:t> Health System</a:t>
          </a:r>
        </a:p>
      </dsp:txBody>
      <dsp:txXfrm>
        <a:off x="8750982" y="2642232"/>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00ABF-7B05-443E-906B-29728D7E5802}">
      <dsp:nvSpPr>
        <dsp:cNvPr id="0" name=""/>
        <dsp:cNvSpPr/>
      </dsp:nvSpPr>
      <dsp:spPr>
        <a:xfrm rot="5400000">
          <a:off x="7198025" y="-3248602"/>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Data &amp; insight delivery</a:t>
          </a:r>
          <a:endParaRPr lang="en-US" sz="1200" kern="1200"/>
        </a:p>
      </dsp:txBody>
      <dsp:txXfrm rot="-5400000">
        <a:off x="3903107" y="63354"/>
        <a:ext cx="6921819" cy="314945"/>
      </dsp:txXfrm>
    </dsp:sp>
    <dsp:sp modelId="{5884E7AA-BEEF-4093-9E77-528441BFAB13}">
      <dsp:nvSpPr>
        <dsp:cNvPr id="0" name=""/>
        <dsp:cNvSpPr/>
      </dsp:nvSpPr>
      <dsp:spPr>
        <a:xfrm>
          <a:off x="0" y="2688"/>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t>Fabric  </a:t>
          </a:r>
          <a:endParaRPr lang="en-US" sz="2100" kern="1200" dirty="0"/>
        </a:p>
      </dsp:txBody>
      <dsp:txXfrm>
        <a:off x="21297" y="23985"/>
        <a:ext cx="3860513" cy="393682"/>
      </dsp:txXfrm>
    </dsp:sp>
    <dsp:sp modelId="{3007004B-7237-4A99-B055-BC15892A6007}">
      <dsp:nvSpPr>
        <dsp:cNvPr id="0" name=""/>
        <dsp:cNvSpPr/>
      </dsp:nvSpPr>
      <dsp:spPr>
        <a:xfrm rot="5400000">
          <a:off x="7198025" y="-2790511"/>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Westmorland and Furness Local Plan</a:t>
          </a:r>
          <a:endParaRPr lang="en-US" sz="1200" kern="1200" dirty="0"/>
        </a:p>
        <a:p>
          <a:pPr marL="114300" lvl="1" indent="-114300" algn="l" defTabSz="533400">
            <a:lnSpc>
              <a:spcPct val="90000"/>
            </a:lnSpc>
            <a:spcBef>
              <a:spcPct val="0"/>
            </a:spcBef>
            <a:spcAft>
              <a:spcPct val="15000"/>
            </a:spcAft>
            <a:buChar char="•"/>
          </a:pPr>
          <a:r>
            <a:rPr lang="en-GB" sz="1200" kern="1200" dirty="0"/>
            <a:t>Data &amp; insight delivery</a:t>
          </a:r>
          <a:endParaRPr lang="en-US" sz="1200" kern="1200" dirty="0"/>
        </a:p>
      </dsp:txBody>
      <dsp:txXfrm rot="-5400000">
        <a:off x="3903107" y="521445"/>
        <a:ext cx="6921819" cy="314945"/>
      </dsp:txXfrm>
    </dsp:sp>
    <dsp:sp modelId="{159510A8-35B9-4C55-8DDC-B45A31070055}">
      <dsp:nvSpPr>
        <dsp:cNvPr id="0" name=""/>
        <dsp:cNvSpPr/>
      </dsp:nvSpPr>
      <dsp:spPr>
        <a:xfrm>
          <a:off x="0" y="460778"/>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GIS </a:t>
          </a:r>
          <a:endParaRPr lang="en-US" sz="2100" kern="1200"/>
        </a:p>
      </dsp:txBody>
      <dsp:txXfrm>
        <a:off x="21297" y="482075"/>
        <a:ext cx="3860513" cy="393682"/>
      </dsp:txXfrm>
    </dsp:sp>
    <dsp:sp modelId="{651A81CB-AC18-4C16-BFD1-96097DEFEE3E}">
      <dsp:nvSpPr>
        <dsp:cNvPr id="0" name=""/>
        <dsp:cNvSpPr/>
      </dsp:nvSpPr>
      <dsp:spPr>
        <a:xfrm rot="5400000">
          <a:off x="7198025" y="-2332421"/>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Customer improvement programme</a:t>
          </a:r>
          <a:endParaRPr lang="en-US" sz="1200" kern="1200" dirty="0"/>
        </a:p>
        <a:p>
          <a:pPr marL="114300" lvl="1" indent="-114300" algn="l" defTabSz="533400">
            <a:lnSpc>
              <a:spcPct val="90000"/>
            </a:lnSpc>
            <a:spcBef>
              <a:spcPct val="0"/>
            </a:spcBef>
            <a:spcAft>
              <a:spcPct val="15000"/>
            </a:spcAft>
            <a:buChar char="•"/>
          </a:pPr>
          <a:r>
            <a:rPr lang="en-US" sz="1200" kern="1200" dirty="0"/>
            <a:t>AI and Digital </a:t>
          </a:r>
        </a:p>
      </dsp:txBody>
      <dsp:txXfrm rot="-5400000">
        <a:off x="3903107" y="979535"/>
        <a:ext cx="6921819" cy="314945"/>
      </dsp:txXfrm>
    </dsp:sp>
    <dsp:sp modelId="{DDE566D4-B42B-4C55-A5EB-3C9A8B44EE1B}">
      <dsp:nvSpPr>
        <dsp:cNvPr id="0" name=""/>
        <dsp:cNvSpPr/>
      </dsp:nvSpPr>
      <dsp:spPr>
        <a:xfrm>
          <a:off x="0" y="918868"/>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Digital Platform/CRM </a:t>
          </a:r>
          <a:endParaRPr lang="en-US" sz="2100" kern="1200"/>
        </a:p>
      </dsp:txBody>
      <dsp:txXfrm>
        <a:off x="21297" y="940165"/>
        <a:ext cx="3860513" cy="393682"/>
      </dsp:txXfrm>
    </dsp:sp>
    <dsp:sp modelId="{E0EE4278-6F67-45E6-8355-B909FF3057F0}">
      <dsp:nvSpPr>
        <dsp:cNvPr id="0" name=""/>
        <dsp:cNvSpPr/>
      </dsp:nvSpPr>
      <dsp:spPr>
        <a:xfrm rot="5400000">
          <a:off x="7198025" y="-1874331"/>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Contracts expires </a:t>
          </a:r>
          <a:endParaRPr lang="en-US" sz="1200" kern="1200" dirty="0"/>
        </a:p>
        <a:p>
          <a:pPr marL="114300" lvl="1" indent="-114300" algn="l" defTabSz="533400">
            <a:lnSpc>
              <a:spcPct val="90000"/>
            </a:lnSpc>
            <a:spcBef>
              <a:spcPct val="0"/>
            </a:spcBef>
            <a:spcAft>
              <a:spcPct val="15000"/>
            </a:spcAft>
            <a:buChar char="•"/>
          </a:pPr>
          <a:r>
            <a:rPr lang="en-GB" sz="1200" kern="1200" dirty="0"/>
            <a:t>ITT planned to be released on 6</a:t>
          </a:r>
          <a:r>
            <a:rPr lang="en-GB" sz="1200" kern="1200" baseline="30000" dirty="0"/>
            <a:t>th</a:t>
          </a:r>
          <a:r>
            <a:rPr lang="en-GB" sz="1200" kern="1200" dirty="0"/>
            <a:t> May 2025 </a:t>
          </a:r>
          <a:endParaRPr lang="en-US" sz="1200" kern="1200" dirty="0"/>
        </a:p>
      </dsp:txBody>
      <dsp:txXfrm rot="-5400000">
        <a:off x="3903107" y="1437625"/>
        <a:ext cx="6921819" cy="314945"/>
      </dsp:txXfrm>
    </dsp:sp>
    <dsp:sp modelId="{FFDC2C25-7A14-4CB2-81FD-936A558520DD}">
      <dsp:nvSpPr>
        <dsp:cNvPr id="0" name=""/>
        <dsp:cNvSpPr/>
      </dsp:nvSpPr>
      <dsp:spPr>
        <a:xfrm>
          <a:off x="0" y="1376959"/>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Revs and Bens</a:t>
          </a:r>
          <a:endParaRPr lang="en-US" sz="2100" kern="1200"/>
        </a:p>
      </dsp:txBody>
      <dsp:txXfrm>
        <a:off x="21297" y="1398256"/>
        <a:ext cx="3860513" cy="393682"/>
      </dsp:txXfrm>
    </dsp:sp>
    <dsp:sp modelId="{D443FFDA-42A6-4E88-BA40-CAB3F5BEA893}">
      <dsp:nvSpPr>
        <dsp:cNvPr id="0" name=""/>
        <dsp:cNvSpPr/>
      </dsp:nvSpPr>
      <dsp:spPr>
        <a:xfrm rot="5400000">
          <a:off x="7198025" y="-1416241"/>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Single Waste Service </a:t>
          </a:r>
          <a:endParaRPr lang="en-US" sz="1200" kern="1200"/>
        </a:p>
      </dsp:txBody>
      <dsp:txXfrm rot="-5400000">
        <a:off x="3903107" y="1895715"/>
        <a:ext cx="6921819" cy="314945"/>
      </dsp:txXfrm>
    </dsp:sp>
    <dsp:sp modelId="{98AE9BE7-7F59-4FDD-B050-BBAD75EA13F1}">
      <dsp:nvSpPr>
        <dsp:cNvPr id="0" name=""/>
        <dsp:cNvSpPr/>
      </dsp:nvSpPr>
      <dsp:spPr>
        <a:xfrm>
          <a:off x="0" y="1835049"/>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In-Cab Tech</a:t>
          </a:r>
          <a:endParaRPr lang="en-US" sz="2100" kern="1200"/>
        </a:p>
      </dsp:txBody>
      <dsp:txXfrm>
        <a:off x="21297" y="1856346"/>
        <a:ext cx="3860513" cy="393682"/>
      </dsp:txXfrm>
    </dsp:sp>
    <dsp:sp modelId="{7C70A051-A399-4D6A-B920-FF3AE9BF70E5}">
      <dsp:nvSpPr>
        <dsp:cNvPr id="0" name=""/>
        <dsp:cNvSpPr/>
      </dsp:nvSpPr>
      <dsp:spPr>
        <a:xfrm rot="5400000">
          <a:off x="7198025" y="-958151"/>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Disaggregation System Programme  </a:t>
          </a:r>
          <a:endParaRPr lang="en-US" sz="1200" kern="1200"/>
        </a:p>
      </dsp:txBody>
      <dsp:txXfrm rot="-5400000">
        <a:off x="3903107" y="2353805"/>
        <a:ext cx="6921819" cy="314945"/>
      </dsp:txXfrm>
    </dsp:sp>
    <dsp:sp modelId="{3A232C96-D6CB-4993-B879-D3384F8858CD}">
      <dsp:nvSpPr>
        <dsp:cNvPr id="0" name=""/>
        <dsp:cNvSpPr/>
      </dsp:nvSpPr>
      <dsp:spPr>
        <a:xfrm>
          <a:off x="0" y="2293139"/>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Legal Case Management</a:t>
          </a:r>
          <a:endParaRPr lang="en-US" sz="2100" kern="1200"/>
        </a:p>
      </dsp:txBody>
      <dsp:txXfrm>
        <a:off x="21297" y="2314436"/>
        <a:ext cx="3860513" cy="393682"/>
      </dsp:txXfrm>
    </dsp:sp>
    <dsp:sp modelId="{E94A6611-680A-4E35-AF72-CA22C0B6FAB3}">
      <dsp:nvSpPr>
        <dsp:cNvPr id="0" name=""/>
        <dsp:cNvSpPr/>
      </dsp:nvSpPr>
      <dsp:spPr>
        <a:xfrm rot="5400000">
          <a:off x="7198025" y="-500061"/>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Disaggregation System Programme  </a:t>
          </a:r>
          <a:endParaRPr lang="en-US" sz="1200" kern="1200"/>
        </a:p>
      </dsp:txBody>
      <dsp:txXfrm rot="-5400000">
        <a:off x="3903107" y="2811895"/>
        <a:ext cx="6921819" cy="314945"/>
      </dsp:txXfrm>
    </dsp:sp>
    <dsp:sp modelId="{21DDCE2A-A3A6-4C44-9D50-29BCC33C0071}">
      <dsp:nvSpPr>
        <dsp:cNvPr id="0" name=""/>
        <dsp:cNvSpPr/>
      </dsp:nvSpPr>
      <dsp:spPr>
        <a:xfrm>
          <a:off x="0" y="2751229"/>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Health and Safety</a:t>
          </a:r>
          <a:endParaRPr lang="en-US" sz="2100" kern="1200"/>
        </a:p>
      </dsp:txBody>
      <dsp:txXfrm>
        <a:off x="21297" y="2772526"/>
        <a:ext cx="3860513" cy="393682"/>
      </dsp:txXfrm>
    </dsp:sp>
    <dsp:sp modelId="{93CB1859-176B-4F0E-A05E-72C3150D8A4F}">
      <dsp:nvSpPr>
        <dsp:cNvPr id="0" name=""/>
        <dsp:cNvSpPr/>
      </dsp:nvSpPr>
      <dsp:spPr>
        <a:xfrm rot="5400000">
          <a:off x="7198025" y="-41970"/>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Disaggregation System Programme  </a:t>
          </a:r>
          <a:endParaRPr lang="en-US" sz="1200" kern="1200"/>
        </a:p>
      </dsp:txBody>
      <dsp:txXfrm rot="-5400000">
        <a:off x="3903107" y="3269986"/>
        <a:ext cx="6921819" cy="314945"/>
      </dsp:txXfrm>
    </dsp:sp>
    <dsp:sp modelId="{2AED8862-FBA8-4CA0-8989-BD0AC8D36A67}">
      <dsp:nvSpPr>
        <dsp:cNvPr id="0" name=""/>
        <dsp:cNvSpPr/>
      </dsp:nvSpPr>
      <dsp:spPr>
        <a:xfrm>
          <a:off x="0" y="3209319"/>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Occ Health System</a:t>
          </a:r>
          <a:endParaRPr lang="en-US" sz="2100" kern="1200"/>
        </a:p>
      </dsp:txBody>
      <dsp:txXfrm>
        <a:off x="21297" y="3230616"/>
        <a:ext cx="3860513" cy="393682"/>
      </dsp:txXfrm>
    </dsp:sp>
    <dsp:sp modelId="{1A645720-0F18-4A35-B505-C6C9A49076BC}">
      <dsp:nvSpPr>
        <dsp:cNvPr id="0" name=""/>
        <dsp:cNvSpPr/>
      </dsp:nvSpPr>
      <dsp:spPr>
        <a:xfrm rot="5400000">
          <a:off x="7198025" y="416119"/>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IT Health Check? </a:t>
          </a:r>
        </a:p>
        <a:p>
          <a:pPr marL="114300" lvl="1" indent="-114300" algn="l" defTabSz="533400">
            <a:lnSpc>
              <a:spcPct val="90000"/>
            </a:lnSpc>
            <a:spcBef>
              <a:spcPct val="0"/>
            </a:spcBef>
            <a:spcAft>
              <a:spcPct val="15000"/>
            </a:spcAft>
            <a:buChar char="•"/>
          </a:pPr>
          <a:r>
            <a:rPr lang="en-US" sz="1200" kern="1200"/>
            <a:t> Contract expires </a:t>
          </a:r>
        </a:p>
      </dsp:txBody>
      <dsp:txXfrm rot="-5400000">
        <a:off x="3903107" y="3728075"/>
        <a:ext cx="6921819" cy="314945"/>
      </dsp:txXfrm>
    </dsp:sp>
    <dsp:sp modelId="{F34D6727-CAB7-455B-9E12-F5E1A310C346}">
      <dsp:nvSpPr>
        <dsp:cNvPr id="0" name=""/>
        <dsp:cNvSpPr/>
      </dsp:nvSpPr>
      <dsp:spPr>
        <a:xfrm>
          <a:off x="0" y="3667410"/>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a:t>Income Management</a:t>
          </a:r>
          <a:endParaRPr lang="en-US" sz="2100" kern="1200"/>
        </a:p>
      </dsp:txBody>
      <dsp:txXfrm>
        <a:off x="21297" y="3688707"/>
        <a:ext cx="3860513" cy="393682"/>
      </dsp:txXfrm>
    </dsp:sp>
    <dsp:sp modelId="{7A6268E6-F9D6-4B24-AB3E-5794BD9975E6}">
      <dsp:nvSpPr>
        <dsp:cNvPr id="0" name=""/>
        <dsp:cNvSpPr/>
      </dsp:nvSpPr>
      <dsp:spPr>
        <a:xfrm rot="5400000">
          <a:off x="7198025" y="874209"/>
          <a:ext cx="349021" cy="693885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noProof="0" dirty="0"/>
            <a:t>ICT Improvement Programme</a:t>
          </a:r>
        </a:p>
        <a:p>
          <a:pPr marL="114300" lvl="1" indent="-114300" algn="l" defTabSz="533400">
            <a:lnSpc>
              <a:spcPct val="90000"/>
            </a:lnSpc>
            <a:spcBef>
              <a:spcPct val="0"/>
            </a:spcBef>
            <a:spcAft>
              <a:spcPct val="15000"/>
            </a:spcAft>
            <a:buChar char="•"/>
          </a:pPr>
          <a:r>
            <a:rPr lang="en-GB" sz="1200" kern="1200" noProof="0" dirty="0"/>
            <a:t>Organisation Culture </a:t>
          </a:r>
        </a:p>
      </dsp:txBody>
      <dsp:txXfrm rot="-5400000">
        <a:off x="3903107" y="4186165"/>
        <a:ext cx="6921819" cy="314945"/>
      </dsp:txXfrm>
    </dsp:sp>
    <dsp:sp modelId="{5403D7C6-622A-4B2E-9279-221EA74980BC}">
      <dsp:nvSpPr>
        <dsp:cNvPr id="0" name=""/>
        <dsp:cNvSpPr/>
      </dsp:nvSpPr>
      <dsp:spPr>
        <a:xfrm>
          <a:off x="0" y="4125500"/>
          <a:ext cx="3903107" cy="436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Font typeface="+mj-lt"/>
            <a:buNone/>
          </a:pPr>
          <a:r>
            <a:rPr lang="en-GB" sz="2100" kern="1200" dirty="0"/>
            <a:t>Standardisation of ICT Equipment</a:t>
          </a:r>
          <a:endParaRPr lang="en-US" sz="2100" kern="1200" dirty="0"/>
        </a:p>
      </dsp:txBody>
      <dsp:txXfrm>
        <a:off x="21297" y="4146797"/>
        <a:ext cx="3860513" cy="3936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1D3A7-234A-4197-A215-BD624F9E87FF}" type="datetimeFigureOut">
              <a:rPr lang="en-DE" smtClean="0"/>
              <a:t>06/16/2025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9C6D2-59CC-4855-BBD3-C072E261A84F}" type="slidenum">
              <a:rPr lang="en-DE" smtClean="0"/>
              <a:t>‹#›</a:t>
            </a:fld>
            <a:endParaRPr lang="en-DE"/>
          </a:p>
        </p:txBody>
      </p:sp>
    </p:spTree>
    <p:extLst>
      <p:ext uri="{BB962C8B-B14F-4D97-AF65-F5344CB8AC3E}">
        <p14:creationId xmlns:p14="http://schemas.microsoft.com/office/powerpoint/2010/main" val="267727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4</a:t>
            </a:fld>
            <a:endParaRPr lang="en-DE"/>
          </a:p>
        </p:txBody>
      </p:sp>
    </p:spTree>
    <p:extLst>
      <p:ext uri="{BB962C8B-B14F-4D97-AF65-F5344CB8AC3E}">
        <p14:creationId xmlns:p14="http://schemas.microsoft.com/office/powerpoint/2010/main" val="22468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7</a:t>
            </a:fld>
            <a:endParaRPr lang="en-DE"/>
          </a:p>
        </p:txBody>
      </p:sp>
    </p:spTree>
    <p:extLst>
      <p:ext uri="{BB962C8B-B14F-4D97-AF65-F5344CB8AC3E}">
        <p14:creationId xmlns:p14="http://schemas.microsoft.com/office/powerpoint/2010/main" val="64537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8</a:t>
            </a:fld>
            <a:endParaRPr lang="en-DE"/>
          </a:p>
        </p:txBody>
      </p:sp>
    </p:spTree>
    <p:extLst>
      <p:ext uri="{BB962C8B-B14F-4D97-AF65-F5344CB8AC3E}">
        <p14:creationId xmlns:p14="http://schemas.microsoft.com/office/powerpoint/2010/main" val="2915990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hyperlink" Target="https://twitter.com/kpmguk" TargetMode="External"/><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hyperlink" Target="https://www.youtube.com/user/KPMGUK" TargetMode="External"/><Relationship Id="rId4" Type="http://schemas.openxmlformats.org/officeDocument/2006/relationships/image" Target="../media/image6.svg"/><Relationship Id="rId9" Type="http://schemas.openxmlformats.org/officeDocument/2006/relationships/hyperlink" Target="https://www.linkedin.com/company/1080"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hyperlink" Target="https://twitter.com/kpmguk" TargetMode="External"/><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hyperlink" Target="https://www.youtube.com/user/KPMGUK" TargetMode="External"/><Relationship Id="rId4" Type="http://schemas.openxmlformats.org/officeDocument/2006/relationships/image" Target="../media/image12.svg"/><Relationship Id="rId9" Type="http://schemas.openxmlformats.org/officeDocument/2006/relationships/hyperlink" Target="https://www.linkedin.com/company/1080"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B43BE5-63E5-3361-10A4-818620BCCF0D}"/>
              </a:ext>
            </a:extLst>
          </p:cNvPr>
          <p:cNvSpPr>
            <a:spLocks noGrp="1"/>
          </p:cNvSpPr>
          <p:nvPr>
            <p:ph type="ctrTitle" hasCustomPrompt="1"/>
          </p:nvPr>
        </p:nvSpPr>
        <p:spPr>
          <a:xfrm>
            <a:off x="596102" y="2448231"/>
            <a:ext cx="6917506" cy="1480523"/>
          </a:xfrm>
          <a:prstGeom prst="rect">
            <a:avLst/>
          </a:prstGeom>
        </p:spPr>
        <p:txBody>
          <a:bodyPr/>
          <a:lstStyle>
            <a:lvl1pPr>
              <a:defRPr>
                <a:solidFill>
                  <a:schemeClr val="tx1"/>
                </a:solidFill>
              </a:defRPr>
            </a:lvl1pPr>
          </a:lstStyle>
          <a:p>
            <a:pPr algn="l"/>
            <a:r>
              <a:rPr lang="en-US" b="1">
                <a:solidFill>
                  <a:srgbClr val="34343E"/>
                </a:solidFill>
                <a:latin typeface="Arial" panose="020B0604020202020204" pitchFamily="34" charset="0"/>
                <a:cs typeface="Arial" panose="020B0604020202020204" pitchFamily="34" charset="0"/>
              </a:rPr>
              <a:t>This is a presentation heading across two lines</a:t>
            </a:r>
          </a:p>
        </p:txBody>
      </p:sp>
      <p:sp>
        <p:nvSpPr>
          <p:cNvPr id="8" name="Subtitle 2">
            <a:extLst>
              <a:ext uri="{FF2B5EF4-FFF2-40B4-BE49-F238E27FC236}">
                <a16:creationId xmlns:a16="http://schemas.microsoft.com/office/drawing/2014/main" id="{06AE2518-200C-4793-F837-1C96A416EA2B}"/>
              </a:ext>
            </a:extLst>
          </p:cNvPr>
          <p:cNvSpPr>
            <a:spLocks noGrp="1"/>
          </p:cNvSpPr>
          <p:nvPr>
            <p:ph type="subTitle" idx="1"/>
          </p:nvPr>
        </p:nvSpPr>
        <p:spPr>
          <a:xfrm>
            <a:off x="596103" y="3999603"/>
            <a:ext cx="6917506" cy="601894"/>
          </a:xfrm>
          <a:prstGeom prst="rect">
            <a:avLst/>
          </a:prstGeom>
        </p:spPr>
        <p:txBody>
          <a:bodyPr>
            <a:normAutofit/>
          </a:bodyPr>
          <a:lstStyle>
            <a:lvl1pPr marL="0" indent="0">
              <a:buNone/>
              <a:defRPr>
                <a:solidFill>
                  <a:schemeClr val="tx2"/>
                </a:solidFill>
              </a:defRPr>
            </a:lvl1pPr>
          </a:lstStyle>
          <a:p>
            <a:pPr algn="l"/>
            <a:r>
              <a:rPr lang="en-US" sz="2800">
                <a:solidFill>
                  <a:srgbClr val="626274"/>
                </a:solidFill>
                <a:latin typeface="Arial" panose="020B0604020202020204" pitchFamily="34" charset="0"/>
                <a:cs typeface="Arial" panose="020B0604020202020204" pitchFamily="34" charset="0"/>
              </a:rPr>
              <a:t>Click to edit Master subtitle style</a:t>
            </a:r>
          </a:p>
        </p:txBody>
      </p:sp>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a:stretch>
            <a:fillRect/>
          </a:stretch>
        </p:blipFill>
        <p:spPr>
          <a:xfrm>
            <a:off x="682018" y="515935"/>
            <a:ext cx="3117164" cy="717583"/>
          </a:xfrm>
          <a:prstGeom prst="rect">
            <a:avLst/>
          </a:prstGeom>
        </p:spPr>
      </p:pic>
      <p:sp>
        <p:nvSpPr>
          <p:cNvPr id="6" name="Picture Placeholder 5">
            <a:extLst>
              <a:ext uri="{FF2B5EF4-FFF2-40B4-BE49-F238E27FC236}">
                <a16:creationId xmlns:a16="http://schemas.microsoft.com/office/drawing/2014/main" id="{75237C26-CCA9-2837-BDE3-8CE051D88576}"/>
              </a:ext>
            </a:extLst>
          </p:cNvPr>
          <p:cNvSpPr>
            <a:spLocks noGrp="1"/>
          </p:cNvSpPr>
          <p:nvPr>
            <p:ph type="pic" sz="quarter" idx="10"/>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US"/>
              <a:t>Click icon to add picture</a:t>
            </a:r>
            <a:endParaRPr lang="en-DE"/>
          </a:p>
        </p:txBody>
      </p:sp>
    </p:spTree>
    <p:extLst>
      <p:ext uri="{BB962C8B-B14F-4D97-AF65-F5344CB8AC3E}">
        <p14:creationId xmlns:p14="http://schemas.microsoft.com/office/powerpoint/2010/main" val="242257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4BDE-DE78-89D3-5EC7-816E1DAAE9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7C448AF-BB09-2E31-6376-9BA832BD504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1B6D0DB-1F84-FB39-4642-E29B17DF823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5" name="Slide Number Placeholder 4">
            <a:extLst>
              <a:ext uri="{FF2B5EF4-FFF2-40B4-BE49-F238E27FC236}">
                <a16:creationId xmlns:a16="http://schemas.microsoft.com/office/drawing/2014/main" id="{CA081F46-C4FC-94E8-5166-1EB76ACEBE26}"/>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86876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1FBDC-8265-2B1A-13B1-17C640418A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A0DD3F3-F4C9-9C02-1C61-A759C3347AE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4" name="Slide Number Placeholder 3">
            <a:extLst>
              <a:ext uri="{FF2B5EF4-FFF2-40B4-BE49-F238E27FC236}">
                <a16:creationId xmlns:a16="http://schemas.microsoft.com/office/drawing/2014/main" id="{A589B4E7-8AC3-EEEA-CF81-865E2E66CF2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634665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16B3-CD2B-BC15-EC20-324E0707CF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A877DE-AB5E-B255-A7B9-6A3511D425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9398D-1C2D-13A8-BACA-BAFEB85EEB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A08FD-6480-9317-B08F-5AE190A06A0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35485AD-92F4-CE1B-078A-794AFFF5926D}"/>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182CC638-5416-6606-4779-44C2B7570B72}"/>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349555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372C-AC16-EA65-200E-A41AB165D02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AB8CDF-7249-DFA7-BAC4-BA4BE4C3AEE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CB1031-BF27-5EB0-0666-810101CC1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F973D-1D15-9B5D-DAF6-C713398F2F2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8B1D529-B606-A337-A747-76597468E2D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C60B3E36-CE16-69D9-2922-0334774194F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41192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F221-5F23-BFB6-1ACA-C34E704856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ABB63-A5CE-111B-55F5-F4824396346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E4405-027B-6AB9-F5E5-6298418CFFF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EF77A33-1553-3162-B9A5-0582ACD5B15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E06BF312-4E36-EEE5-8488-DD11A1E3FBCD}"/>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12440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4D290-D008-CA15-472A-24E4B174E6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861277-53FD-5A3D-47ED-FD447471B1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E604C-F54C-9A84-BDFD-9475F6F24B7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E4425CE-5703-22B8-C350-17C5DB47DD36}"/>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22409D4F-4338-87DC-FBEA-D5D4EBC0676B}"/>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4098589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B721-D744-13C6-3E03-44BDCBD4779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509E906-2752-DB96-AD42-468F071546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41CA73-313E-26E6-8BB0-EE510771AAB1}"/>
              </a:ext>
            </a:extLst>
          </p:cNvPr>
          <p:cNvSpPr>
            <a:spLocks noGrp="1"/>
          </p:cNvSpPr>
          <p:nvPr>
            <p:ph type="dt" sz="half" idx="10"/>
          </p:nvPr>
        </p:nvSpPr>
        <p:spPr/>
        <p:txBody>
          <a:bodyPr/>
          <a:lstStyle/>
          <a:p>
            <a:fld id="{2EE59021-4F54-4E44-A82D-71FE9F12F443}" type="datetimeFigureOut">
              <a:rPr lang="en-GB" smtClean="0"/>
              <a:t>16/06/2025</a:t>
            </a:fld>
            <a:endParaRPr lang="en-GB"/>
          </a:p>
        </p:txBody>
      </p:sp>
      <p:sp>
        <p:nvSpPr>
          <p:cNvPr id="5" name="Footer Placeholder 4">
            <a:extLst>
              <a:ext uri="{FF2B5EF4-FFF2-40B4-BE49-F238E27FC236}">
                <a16:creationId xmlns:a16="http://schemas.microsoft.com/office/drawing/2014/main" id="{E7372A30-42BA-D8D0-63E7-E54DF8592E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EDF121-248C-F3FA-288D-81A227671E7F}"/>
              </a:ext>
            </a:extLst>
          </p:cNvPr>
          <p:cNvSpPr>
            <a:spLocks noGrp="1"/>
          </p:cNvSpPr>
          <p:nvPr>
            <p:ph type="sldNum" sz="quarter" idx="12"/>
          </p:nvPr>
        </p:nvSpPr>
        <p:spPr/>
        <p:txBody>
          <a:bodyPr/>
          <a:lstStyle/>
          <a:p>
            <a:fld id="{CE4E6FC2-BD40-4897-A86D-1560D78D4EB1}" type="slidenum">
              <a:rPr lang="en-GB" smtClean="0"/>
              <a:t>‹#›</a:t>
            </a:fld>
            <a:endParaRPr lang="en-GB"/>
          </a:p>
        </p:txBody>
      </p:sp>
    </p:spTree>
    <p:extLst>
      <p:ext uri="{BB962C8B-B14F-4D97-AF65-F5344CB8AC3E}">
        <p14:creationId xmlns:p14="http://schemas.microsoft.com/office/powerpoint/2010/main" val="2879416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1434-13E3-426E-8B17-E12AC1EC09FC}"/>
              </a:ext>
            </a:extLst>
          </p:cNvPr>
          <p:cNvSpPr>
            <a:spLocks noGrp="1"/>
          </p:cNvSpPr>
          <p:nvPr>
            <p:ph type="title"/>
          </p:nvPr>
        </p:nvSpPr>
        <p:spPr>
          <a:xfrm>
            <a:off x="838200" y="2"/>
            <a:ext cx="10515600" cy="1325563"/>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26DF6DD4-8FA3-487A-B617-3C80EC1C2269}"/>
              </a:ext>
            </a:extLst>
          </p:cNvPr>
          <p:cNvSpPr>
            <a:spLocks noGrp="1"/>
          </p:cNvSpPr>
          <p:nvPr>
            <p:ph sz="quarter" idx="11"/>
          </p:nvPr>
        </p:nvSpPr>
        <p:spPr>
          <a:xfrm>
            <a:off x="838200" y="1451811"/>
            <a:ext cx="10515600" cy="426795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591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680A8EA-2B0E-411E-90AD-02F7AF47674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4" name="Rectangle 3">
            <a:extLst>
              <a:ext uri="{FF2B5EF4-FFF2-40B4-BE49-F238E27FC236}">
                <a16:creationId xmlns:a16="http://schemas.microsoft.com/office/drawing/2014/main" id="{1E96C774-8B31-4EC8-BF6C-ACF71C2F0C15}"/>
              </a:ext>
              <a:ext uri="{C183D7F6-B498-43B3-948B-1728B52AA6E4}">
                <adec:decorative xmlns:adec="http://schemas.microsoft.com/office/drawing/2017/decorative" val="1"/>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606793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CB44795-849A-41CE-8B25-0DE9EB09F9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16" name="Rectangle 15">
            <a:extLst>
              <a:ext uri="{FF2B5EF4-FFF2-40B4-BE49-F238E27FC236}">
                <a16:creationId xmlns:a16="http://schemas.microsoft.com/office/drawing/2014/main" id="{7F73FA8F-86B4-4B38-9318-B211F1BBAFEB}"/>
              </a:ext>
              <a:ext uri="{C183D7F6-B498-43B3-948B-1728B52AA6E4}">
                <adec:decorative xmlns:adec="http://schemas.microsoft.com/office/drawing/2017/decorative" val="1"/>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94050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a:stretch>
            <a:fillRect/>
          </a:stretch>
        </p:blipFill>
        <p:spPr>
          <a:xfrm>
            <a:off x="682018" y="515935"/>
            <a:ext cx="3117164" cy="717583"/>
          </a:xfrm>
          <a:prstGeom prst="rect">
            <a:avLst/>
          </a:prstGeom>
        </p:spPr>
      </p:pic>
      <p:sp>
        <p:nvSpPr>
          <p:cNvPr id="4" name="Title 1">
            <a:extLst>
              <a:ext uri="{FF2B5EF4-FFF2-40B4-BE49-F238E27FC236}">
                <a16:creationId xmlns:a16="http://schemas.microsoft.com/office/drawing/2014/main" id="{EB73318F-AB02-1962-E7CA-69BCDFDE0335}"/>
              </a:ext>
            </a:extLst>
          </p:cNvPr>
          <p:cNvSpPr>
            <a:spLocks noGrp="1"/>
          </p:cNvSpPr>
          <p:nvPr>
            <p:ph type="ctrTitle" hasCustomPrompt="1"/>
          </p:nvPr>
        </p:nvSpPr>
        <p:spPr>
          <a:xfrm>
            <a:off x="596101" y="2448231"/>
            <a:ext cx="10159415" cy="1480523"/>
          </a:xfrm>
          <a:prstGeom prst="rect">
            <a:avLst/>
          </a:prstGeom>
        </p:spPr>
        <p:txBody>
          <a:bodyPr/>
          <a:lstStyle>
            <a:lvl1pPr>
              <a:defRPr>
                <a:solidFill>
                  <a:schemeClr val="tx1"/>
                </a:solidFill>
              </a:defRPr>
            </a:lvl1pPr>
          </a:lstStyle>
          <a:p>
            <a:pPr algn="l"/>
            <a:r>
              <a:rPr lang="en-US" b="1">
                <a:solidFill>
                  <a:srgbClr val="34343E"/>
                </a:solidFill>
                <a:latin typeface="Arial" panose="020B0604020202020204" pitchFamily="34" charset="0"/>
                <a:cs typeface="Arial" panose="020B0604020202020204" pitchFamily="34" charset="0"/>
              </a:rPr>
              <a:t>This is a presentation heading across two lines</a:t>
            </a:r>
          </a:p>
        </p:txBody>
      </p:sp>
      <p:sp>
        <p:nvSpPr>
          <p:cNvPr id="5" name="Subtitle 2">
            <a:extLst>
              <a:ext uri="{FF2B5EF4-FFF2-40B4-BE49-F238E27FC236}">
                <a16:creationId xmlns:a16="http://schemas.microsoft.com/office/drawing/2014/main" id="{3804347F-A928-316A-0395-9FE218C06062}"/>
              </a:ext>
            </a:extLst>
          </p:cNvPr>
          <p:cNvSpPr>
            <a:spLocks noGrp="1"/>
          </p:cNvSpPr>
          <p:nvPr>
            <p:ph type="subTitle" idx="1"/>
          </p:nvPr>
        </p:nvSpPr>
        <p:spPr>
          <a:xfrm>
            <a:off x="596102" y="3999603"/>
            <a:ext cx="10159413" cy="601894"/>
          </a:xfrm>
          <a:prstGeom prst="rect">
            <a:avLst/>
          </a:prstGeom>
        </p:spPr>
        <p:txBody>
          <a:bodyPr>
            <a:normAutofit/>
          </a:bodyPr>
          <a:lstStyle>
            <a:lvl1pPr marL="0" indent="0">
              <a:buNone/>
              <a:defRPr>
                <a:solidFill>
                  <a:schemeClr val="tx2"/>
                </a:solidFill>
              </a:defRPr>
            </a:lvl1pPr>
          </a:lstStyle>
          <a:p>
            <a:pPr algn="l"/>
            <a:r>
              <a:rPr lang="en-US" sz="2800">
                <a:solidFill>
                  <a:srgbClr val="626274"/>
                </a:solidFill>
                <a:latin typeface="Arial" panose="020B0604020202020204" pitchFamily="34" charset="0"/>
                <a:cs typeface="Arial" panose="020B0604020202020204" pitchFamily="34" charset="0"/>
              </a:rPr>
              <a:t>Click to edit Master subtitle style</a:t>
            </a:r>
          </a:p>
        </p:txBody>
      </p:sp>
    </p:spTree>
    <p:extLst>
      <p:ext uri="{BB962C8B-B14F-4D97-AF65-F5344CB8AC3E}">
        <p14:creationId xmlns:p14="http://schemas.microsoft.com/office/powerpoint/2010/main" val="3643220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F2B47DB-768D-47AE-9D19-E74198AD42C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4" name="Rectangle 3">
            <a:extLst>
              <a:ext uri="{FF2B5EF4-FFF2-40B4-BE49-F238E27FC236}">
                <a16:creationId xmlns:a16="http://schemas.microsoft.com/office/drawing/2014/main" id="{1E96C774-8B31-4EC8-BF6C-ACF71C2F0C15}"/>
              </a:ext>
              <a:ext uri="{C183D7F6-B498-43B3-948B-1728B52AA6E4}">
                <adec:decorative xmlns:adec="http://schemas.microsoft.com/office/drawing/2017/decorative" val="1"/>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354452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8DFFAD0-690D-40FA-92E3-26DD5F2CF71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104" name="Rectangle 103">
            <a:extLst>
              <a:ext uri="{FF2B5EF4-FFF2-40B4-BE49-F238E27FC236}">
                <a16:creationId xmlns:a16="http://schemas.microsoft.com/office/drawing/2014/main" id="{6A6246C3-5BC1-4146-9E95-B8B3F1B77C22}"/>
              </a:ext>
              <a:ext uri="{C183D7F6-B498-43B3-948B-1728B52AA6E4}">
                <adec:decorative xmlns:adec="http://schemas.microsoft.com/office/drawing/2017/decorative" val="1"/>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05771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430CE4-5B69-4517-8F25-A3A23061EE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1699126039"/>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FEB65A9-A8F4-40C5-AC08-82132F1B1B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2485724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23EE304-3FCA-4CF8-84B4-178F6B5C57A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1693786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A9325F0-DADC-43A7-A4FF-97033BB2202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3854132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04564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TextBox 9">
            <a:extLst>
              <a:ext uri="{FF2B5EF4-FFF2-40B4-BE49-F238E27FC236}">
                <a16:creationId xmlns:a16="http://schemas.microsoft.com/office/drawing/2014/main" id="{B339DC52-BE5A-4DB1-A59B-9DD871F00820}"/>
              </a:ext>
              <a:ext uri="{C183D7F6-B498-43B3-948B-1728B52AA6E4}">
                <adec:decorative xmlns:adec="http://schemas.microsoft.com/office/drawing/2017/decorative" val="0"/>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2023 KPMG LLP, a UK limited liability partnership and a member firm of the KPMG global </a:t>
            </a:r>
            <a:r>
              <a:rPr lang="en-US" sz="600" kern="1200" noProof="0" err="1">
                <a:solidFill>
                  <a:schemeClr val="bg1"/>
                </a:solidFill>
                <a:latin typeface="+mn-lt"/>
                <a:ea typeface="+mn-ea"/>
                <a:cs typeface="+mn-cs"/>
              </a:rPr>
              <a:t>organisation</a:t>
            </a:r>
            <a:r>
              <a:rPr lang="en-US" sz="600" kern="1200" noProof="0">
                <a:solidFill>
                  <a:schemeClr val="bg1"/>
                </a:solidFill>
                <a:latin typeface="+mn-lt"/>
                <a:ea typeface="+mn-ea"/>
                <a:cs typeface="+mn-cs"/>
              </a:rPr>
              <a:t> of independent member firms affiliated with KPMG International Limited, a private English company limited by guarantee. All rights reserved.</a:t>
            </a:r>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147A601A-3AE8-4889-A026-9740E00CCFBB}"/>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955803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0223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8548009"/>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21021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Box 10">
            <a:extLst>
              <a:ext uri="{FF2B5EF4-FFF2-40B4-BE49-F238E27FC236}">
                <a16:creationId xmlns:a16="http://schemas.microsoft.com/office/drawing/2014/main" id="{60B3EAF3-28E7-4D7B-8406-7C5439890330}"/>
              </a:ext>
              <a:ext uri="{C183D7F6-B498-43B3-948B-1728B52AA6E4}">
                <adec:decorative xmlns:adec="http://schemas.microsoft.com/office/drawing/2017/decorative" val="0"/>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2023 KPMG LLP, a UK limited liability partnership and a member firm of the KPMG global organisation of independent member firms affiliated with KPMG International Limited, a private English company limited by guarantee. All rights reserved.</a:t>
            </a: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0"/>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9" name="Straight Connector 8">
            <a:extLst>
              <a:ext uri="{FF2B5EF4-FFF2-40B4-BE49-F238E27FC236}">
                <a16:creationId xmlns:a16="http://schemas.microsoft.com/office/drawing/2014/main" id="{89D5ED2D-F17F-4481-8AE6-4D9EA0535145}"/>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567897B5-3A96-440B-8018-FDD880280B2A}"/>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905345887"/>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E763086-F07A-4E58-92AE-44C859D2AE6D}"/>
              </a:ext>
              <a:ext uri="{C183D7F6-B498-43B3-948B-1728B52AA6E4}">
                <adec:decorative xmlns:adec="http://schemas.microsoft.com/office/drawing/2017/decorative" val="0"/>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2023 KPMG LLP, a UK limited liability partnership and a member firm of the KPMG global organisation of independent member firms affiliated with KPMG International Limited, a private English company limited by guarantee. All rights reserved.</a:t>
            </a: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48947F85-E5F1-445E-BD2C-8963D165668D}"/>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25237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3685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D3D4BF12-7F8F-40CA-B1A4-F208FE1D4045}"/>
              </a:ext>
              <a:ext uri="{C183D7F6-B498-43B3-948B-1728B52AA6E4}">
                <adec:decorative xmlns:adec="http://schemas.microsoft.com/office/drawing/2017/decorative" val="0"/>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2023 KPMG LLP, a UK limited liability partnership and a member firm of the KPMG global organisation of independent member firms affiliated with KPMG International Limited, a private English company limited by guarantee. All rights reserved.</a:t>
            </a: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79D6C947-06F1-4188-A558-E10C77FF12CE}"/>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592566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493292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2943824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228738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727548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1811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612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1352F1-6260-F2BD-E10C-76F8D32D6892}"/>
              </a:ext>
            </a:extLst>
          </p:cNvPr>
          <p:cNvSpPr>
            <a:spLocks noGrp="1"/>
          </p:cNvSpPr>
          <p:nvPr>
            <p:ph type="title"/>
          </p:nvPr>
        </p:nvSpPr>
        <p:spPr>
          <a:xfrm>
            <a:off x="596660" y="504483"/>
            <a:ext cx="6898648"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4D5D92EB-3149-8EF7-DBA9-56228028F696}"/>
              </a:ext>
            </a:extLst>
          </p:cNvPr>
          <p:cNvSpPr>
            <a:spLocks noGrp="1"/>
          </p:cNvSpPr>
          <p:nvPr>
            <p:ph idx="10"/>
          </p:nvPr>
        </p:nvSpPr>
        <p:spPr>
          <a:xfrm>
            <a:off x="596662" y="1437436"/>
            <a:ext cx="6898648"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A9A252AB-DAB8-D05C-201B-7317B171689E}"/>
              </a:ext>
            </a:extLst>
          </p:cNvPr>
          <p:cNvSpPr>
            <a:spLocks noGrp="1"/>
          </p:cNvSpPr>
          <p:nvPr>
            <p:ph type="pic" sz="quarter" idx="12"/>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US"/>
              <a:t>Click icon to add picture</a:t>
            </a:r>
            <a:endParaRPr lang="en-DE"/>
          </a:p>
        </p:txBody>
      </p:sp>
    </p:spTree>
    <p:extLst>
      <p:ext uri="{BB962C8B-B14F-4D97-AF65-F5344CB8AC3E}">
        <p14:creationId xmlns:p14="http://schemas.microsoft.com/office/powerpoint/2010/main" val="1558232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 uri="{C183D7F6-B498-43B3-948B-1728B52AA6E4}">
                <adec:decorative xmlns:adec="http://schemas.microsoft.com/office/drawing/2017/decorative" val="1"/>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8257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2085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4261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0303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8794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07483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Box 15">
            <a:extLst>
              <a:ext uri="{FF2B5EF4-FFF2-40B4-BE49-F238E27FC236}">
                <a16:creationId xmlns:a16="http://schemas.microsoft.com/office/drawing/2014/main" id="{5F74BEB4-0965-42B5-93CA-8952D5BB7D39}"/>
              </a:ext>
              <a:ext uri="{C183D7F6-B498-43B3-948B-1728B52AA6E4}">
                <adec:decorative xmlns:adec="http://schemas.microsoft.com/office/drawing/2017/decorative" val="0"/>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2023 KPMG LLP, a UK limited liability partnership and a member firm of the KPMG global organisation of independent member firms affiliated with KPMG International Limited, a private English company limited by guarantee. All rights reserved.</a:t>
            </a: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0"/>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19" name="Straight Connector 18">
            <a:extLst>
              <a:ext uri="{FF2B5EF4-FFF2-40B4-BE49-F238E27FC236}">
                <a16:creationId xmlns:a16="http://schemas.microsoft.com/office/drawing/2014/main" id="{E4C51904-D930-45AA-AF92-A006847C8BF5}"/>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3FE807FD-1F53-40C0-958E-7B645C12F831}"/>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766553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80889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62322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368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4530432" y="685504"/>
            <a:ext cx="6908191"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4530436" y="1437436"/>
            <a:ext cx="6908190" cy="5105352"/>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259DCFDD-30A1-7791-0383-1274944B82CB}"/>
              </a:ext>
            </a:extLst>
          </p:cNvPr>
          <p:cNvSpPr>
            <a:spLocks noGrp="1"/>
          </p:cNvSpPr>
          <p:nvPr>
            <p:ph type="pic" sz="quarter" idx="11"/>
          </p:nvPr>
        </p:nvSpPr>
        <p:spPr>
          <a:xfrm>
            <a:off x="91215" y="85724"/>
            <a:ext cx="5102598" cy="6686378"/>
          </a:xfrm>
          <a:custGeom>
            <a:avLst/>
            <a:gdLst>
              <a:gd name="connsiteX0" fmla="*/ 5102598 w 5102598"/>
              <a:gd name="connsiteY0" fmla="*/ 0 h 6686378"/>
              <a:gd name="connsiteX1" fmla="*/ 4123828 w 5102598"/>
              <a:gd name="connsiteY1" fmla="*/ 1106503 h 6686378"/>
              <a:gd name="connsiteX2" fmla="*/ 4138085 w 5102598"/>
              <a:gd name="connsiteY2" fmla="*/ 6678415 h 6686378"/>
              <a:gd name="connsiteX3" fmla="*/ 79684 w 5102598"/>
              <a:gd name="connsiteY3" fmla="*/ 6686378 h 6686378"/>
              <a:gd name="connsiteX4" fmla="*/ 0 w 5102598"/>
              <a:gd name="connsiteY4" fmla="*/ 6606694 h 6686378"/>
              <a:gd name="connsiteX5" fmla="*/ 0 w 5102598"/>
              <a:gd name="connsiteY5" fmla="*/ 82893 h 6686378"/>
              <a:gd name="connsiteX6" fmla="*/ 79684 w 5102598"/>
              <a:gd name="connsiteY6" fmla="*/ 3209 h 6686378"/>
              <a:gd name="connsiteX7" fmla="*/ 4897453 w 5102598"/>
              <a:gd name="connsiteY7" fmla="*/ 3209 h 6686378"/>
              <a:gd name="connsiteX8" fmla="*/ 5102598 w 5102598"/>
              <a:gd name="connsiteY8" fmla="*/ 0 h 66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598" h="6686378">
                <a:moveTo>
                  <a:pt x="5102598" y="0"/>
                </a:moveTo>
                <a:cubicBezTo>
                  <a:pt x="4146233" y="212337"/>
                  <a:pt x="4128821" y="944357"/>
                  <a:pt x="4123828" y="1106503"/>
                </a:cubicBezTo>
                <a:cubicBezTo>
                  <a:pt x="4123828" y="1150511"/>
                  <a:pt x="4132709" y="6524088"/>
                  <a:pt x="4138085" y="6678415"/>
                </a:cubicBezTo>
                <a:lnTo>
                  <a:pt x="79684" y="6686378"/>
                </a:lnTo>
                <a:cubicBezTo>
                  <a:pt x="35676" y="6686378"/>
                  <a:pt x="0" y="6650703"/>
                  <a:pt x="0" y="6606694"/>
                </a:cubicBezTo>
                <a:lnTo>
                  <a:pt x="0" y="82893"/>
                </a:lnTo>
                <a:cubicBezTo>
                  <a:pt x="0" y="38885"/>
                  <a:pt x="35676" y="3209"/>
                  <a:pt x="79684" y="3209"/>
                </a:cubicBezTo>
                <a:lnTo>
                  <a:pt x="4897453" y="3209"/>
                </a:lnTo>
                <a:cubicBezTo>
                  <a:pt x="4941461" y="3209"/>
                  <a:pt x="4900436" y="4185"/>
                  <a:pt x="5102598" y="0"/>
                </a:cubicBezTo>
                <a:close/>
              </a:path>
            </a:pathLst>
          </a:custGeom>
          <a:solidFill>
            <a:schemeClr val="accent1">
              <a:lumMod val="20000"/>
              <a:lumOff val="80000"/>
            </a:schemeClr>
          </a:solidFill>
        </p:spPr>
        <p:txBody>
          <a:bodyPr wrap="square" anchor="ctr">
            <a:noAutofit/>
          </a:bodyPr>
          <a:lstStyle>
            <a:lvl1pPr marL="0" indent="0" algn="l">
              <a:buNone/>
              <a:defRPr sz="1200">
                <a:latin typeface="Arial" panose="020B0604020202020204" pitchFamily="34" charset="0"/>
                <a:cs typeface="Arial" panose="020B0604020202020204" pitchFamily="34" charset="0"/>
              </a:defRPr>
            </a:lvl1pPr>
          </a:lstStyle>
          <a:p>
            <a:r>
              <a:rPr lang="en-US"/>
              <a:t>Click icon to add picture</a:t>
            </a:r>
            <a:endParaRPr lang="en-DE"/>
          </a:p>
        </p:txBody>
      </p:sp>
    </p:spTree>
    <p:extLst>
      <p:ext uri="{BB962C8B-B14F-4D97-AF65-F5344CB8AC3E}">
        <p14:creationId xmlns:p14="http://schemas.microsoft.com/office/powerpoint/2010/main" val="24061207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grpSp>
        <p:nvGrpSpPr>
          <p:cNvPr id="22" name="Group 21">
            <a:extLst>
              <a:ext uri="{FF2B5EF4-FFF2-40B4-BE49-F238E27FC236}">
                <a16:creationId xmlns:a16="http://schemas.microsoft.com/office/drawing/2014/main" id="{58C6F2B2-33A0-4BA9-B1CC-56BBBBC3DAF7}"/>
              </a:ext>
              <a:ext uri="{C183D7F6-B498-43B3-948B-1728B52AA6E4}">
                <adec:decorative xmlns:adec="http://schemas.microsoft.com/office/drawing/2017/decorative" val="1"/>
              </a:ext>
            </a:extLst>
          </p:cNvPr>
          <p:cNvGrpSpPr/>
          <p:nvPr userDrawn="1"/>
        </p:nvGrpSpPr>
        <p:grpSpPr>
          <a:xfrm>
            <a:off x="998476" y="2520454"/>
            <a:ext cx="1199119" cy="377730"/>
            <a:chOff x="998476" y="2872145"/>
            <a:chExt cx="1199119" cy="377730"/>
          </a:xfrm>
        </p:grpSpPr>
        <p:sp>
          <p:nvSpPr>
            <p:cNvPr id="23" name="Rectangle 22">
              <a:extLst>
                <a:ext uri="{FF2B5EF4-FFF2-40B4-BE49-F238E27FC236}">
                  <a16:creationId xmlns:a16="http://schemas.microsoft.com/office/drawing/2014/main" id="{583CCCD9-08BC-4C7E-BC3C-26B23A768EF4}"/>
                </a:ext>
              </a:extLst>
            </p:cNvPr>
            <p:cNvSpPr/>
            <p:nvPr userDrawn="1"/>
          </p:nvSpPr>
          <p:spPr>
            <a:xfrm>
              <a:off x="1865195"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4" name="Rectangle 23">
              <a:extLst>
                <a:ext uri="{FF2B5EF4-FFF2-40B4-BE49-F238E27FC236}">
                  <a16:creationId xmlns:a16="http://schemas.microsoft.com/office/drawing/2014/main" id="{8CA79D5A-BEEC-4AFB-884C-0AF3CCE2EB4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25" name="Picture 24" descr="Logo&#10;&#10;Description automatically generated">
              <a:extLst>
                <a:ext uri="{FF2B5EF4-FFF2-40B4-BE49-F238E27FC236}">
                  <a16:creationId xmlns:a16="http://schemas.microsoft.com/office/drawing/2014/main" id="{6C6E0619-A25D-4B29-8B75-C41BE468469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6" name="Picture 25" descr="Icon&#10;&#10;Description automatically generated">
              <a:extLst>
                <a:ext uri="{FF2B5EF4-FFF2-40B4-BE49-F238E27FC236}">
                  <a16:creationId xmlns:a16="http://schemas.microsoft.com/office/drawing/2014/main" id="{6F7FC680-5D1E-4569-B405-8B3A9A144F3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595" y="2881529"/>
              <a:ext cx="360000" cy="361734"/>
            </a:xfrm>
            <a:prstGeom prst="rect">
              <a:avLst/>
            </a:prstGeom>
          </p:spPr>
        </p:pic>
        <p:sp>
          <p:nvSpPr>
            <p:cNvPr id="27" name="Rectangle 26">
              <a:hlinkClick r:id="rId7"/>
              <a:extLst>
                <a:ext uri="{FF2B5EF4-FFF2-40B4-BE49-F238E27FC236}">
                  <a16:creationId xmlns:a16="http://schemas.microsoft.com/office/drawing/2014/main" id="{A42E3944-C042-4550-8E65-87E4149C12F5}"/>
                </a:ext>
              </a:extLst>
            </p:cNvPr>
            <p:cNvSpPr/>
            <p:nvPr userDrawn="1"/>
          </p:nvSpPr>
          <p:spPr>
            <a:xfrm>
              <a:off x="998476"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nvGrpSpPr>
            <p:cNvPr id="28" name="Group 27">
              <a:extLst>
                <a:ext uri="{FF2B5EF4-FFF2-40B4-BE49-F238E27FC236}">
                  <a16:creationId xmlns:a16="http://schemas.microsoft.com/office/drawing/2014/main" id="{6685EEF7-9CB7-40CE-A680-8BB78293F33D}"/>
                </a:ext>
              </a:extLst>
            </p:cNvPr>
            <p:cNvGrpSpPr/>
            <p:nvPr userDrawn="1"/>
          </p:nvGrpSpPr>
          <p:grpSpPr>
            <a:xfrm>
              <a:off x="1414350" y="2872145"/>
              <a:ext cx="360000" cy="372130"/>
              <a:chOff x="1414350" y="2877356"/>
              <a:chExt cx="360000" cy="372130"/>
            </a:xfrm>
          </p:grpSpPr>
          <p:sp>
            <p:nvSpPr>
              <p:cNvPr id="30" name="Rectangle 29">
                <a:extLst>
                  <a:ext uri="{FF2B5EF4-FFF2-40B4-BE49-F238E27FC236}">
                    <a16:creationId xmlns:a16="http://schemas.microsoft.com/office/drawing/2014/main" id="{1BA0B502-E7E7-40D5-88B8-383F4A29CE34}"/>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31" name="Picture 30" descr="Logo&#10;&#10;Description automatically generated">
                <a:extLst>
                  <a:ext uri="{FF2B5EF4-FFF2-40B4-BE49-F238E27FC236}">
                    <a16:creationId xmlns:a16="http://schemas.microsoft.com/office/drawing/2014/main" id="{DA1ECB49-8D4B-402E-BFD6-06D9870463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sp>
            <p:nvSpPr>
              <p:cNvPr id="32" name="Rectangle 31">
                <a:hlinkClick r:id="rId9"/>
                <a:extLst>
                  <a:ext uri="{FF2B5EF4-FFF2-40B4-BE49-F238E27FC236}">
                    <a16:creationId xmlns:a16="http://schemas.microsoft.com/office/drawing/2014/main" id="{58E2C2A9-186F-4004-91A3-ECAB5E009F51}"/>
                  </a:ext>
                </a:extLst>
              </p:cNvPr>
              <p:cNvSpPr/>
              <p:nvPr userDrawn="1"/>
            </p:nvSpPr>
            <p:spPr>
              <a:xfrm>
                <a:off x="1417862" y="2877356"/>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29" name="Rectangle 28">
              <a:hlinkClick r:id="rId10"/>
              <a:extLst>
                <a:ext uri="{FF2B5EF4-FFF2-40B4-BE49-F238E27FC236}">
                  <a16:creationId xmlns:a16="http://schemas.microsoft.com/office/drawing/2014/main" id="{BE2192AC-51B3-49A3-85DB-1510B79795B3}"/>
                </a:ext>
              </a:extLst>
            </p:cNvPr>
            <p:cNvSpPr/>
            <p:nvPr userDrawn="1"/>
          </p:nvSpPr>
          <p:spPr>
            <a:xfrm>
              <a:off x="1837248"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21" name="Text Placeholder 2">
            <a:extLst>
              <a:ext uri="{FF2B5EF4-FFF2-40B4-BE49-F238E27FC236}">
                <a16:creationId xmlns:a16="http://schemas.microsoft.com/office/drawing/2014/main" id="{A8C97CF2-58B9-4D3E-A97E-A13E4A0D85FB}"/>
              </a:ext>
            </a:extLst>
          </p:cNvPr>
          <p:cNvSpPr>
            <a:spLocks noGrp="1"/>
          </p:cNvSpPr>
          <p:nvPr>
            <p:ph type="body" sz="quarter" idx="14"/>
          </p:nvPr>
        </p:nvSpPr>
        <p:spPr>
          <a:xfrm>
            <a:off x="989012" y="3034005"/>
            <a:ext cx="2287588" cy="184666"/>
          </a:xfrm>
        </p:spPr>
        <p:txBody>
          <a:bodyPr wrap="square">
            <a:spAutoFit/>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9" name="TextBox 18">
            <a:extLst>
              <a:ext uri="{FF2B5EF4-FFF2-40B4-BE49-F238E27FC236}">
                <a16:creationId xmlns:a16="http://schemas.microsoft.com/office/drawing/2014/main" id="{CA9A60C8-E226-40C2-BA6E-FB0E5CD95EAF}"/>
              </a:ext>
            </a:extLst>
          </p:cNvPr>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Confidential</a:t>
            </a:r>
          </a:p>
        </p:txBody>
      </p:sp>
      <p:sp>
        <p:nvSpPr>
          <p:cNvPr id="20" name="Text Placeholder 2">
            <a:extLst>
              <a:ext uri="{FF2B5EF4-FFF2-40B4-BE49-F238E27FC236}">
                <a16:creationId xmlns:a16="http://schemas.microsoft.com/office/drawing/2014/main" id="{46A431F5-5752-41D9-9BA1-05C9089BEEDB}"/>
              </a:ext>
            </a:extLst>
          </p:cNvPr>
          <p:cNvSpPr>
            <a:spLocks noGrp="1"/>
          </p:cNvSpPr>
          <p:nvPr>
            <p:ph type="body" sz="quarter" idx="10"/>
          </p:nvPr>
        </p:nvSpPr>
        <p:spPr>
          <a:xfrm>
            <a:off x="989012" y="3336978"/>
            <a:ext cx="9360000" cy="1440000"/>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33" name="Text Placeholder 2">
            <a:extLst>
              <a:ext uri="{FF2B5EF4-FFF2-40B4-BE49-F238E27FC236}">
                <a16:creationId xmlns:a16="http://schemas.microsoft.com/office/drawing/2014/main" id="{0F2B2F76-409E-4474-B6EC-E952067E72C7}"/>
              </a:ext>
            </a:extLst>
          </p:cNvPr>
          <p:cNvSpPr>
            <a:spLocks noGrp="1"/>
          </p:cNvSpPr>
          <p:nvPr>
            <p:ph type="body" sz="quarter" idx="15"/>
          </p:nvPr>
        </p:nvSpPr>
        <p:spPr>
          <a:xfrm>
            <a:off x="995363" y="5457825"/>
            <a:ext cx="9360000" cy="138499"/>
          </a:xfrm>
        </p:spPr>
        <p:txBody>
          <a:bodyPr wrap="square">
            <a:spAutoFit/>
          </a:bodyPr>
          <a:lstStyle>
            <a:lvl1pPr>
              <a:defRPr sz="900" b="0">
                <a:solidFill>
                  <a:schemeClr val="bg1"/>
                </a:solidFill>
              </a:defRPr>
            </a:lvl1pPr>
            <a:lvl2pPr>
              <a:defRPr sz="900" b="0"/>
            </a:lvl2pPr>
            <a:lvl3pPr>
              <a:defRPr sz="900" b="0"/>
            </a:lvl3pPr>
            <a:lvl4pPr>
              <a:defRPr sz="900" b="0"/>
            </a:lvl4pPr>
            <a:lvl5pPr>
              <a:defRPr sz="900" b="0"/>
            </a:lvl5pPr>
          </a:lstStyle>
          <a:p>
            <a:pPr lvl="0"/>
            <a:r>
              <a:rPr lang="en-US"/>
              <a:t>Click to edit Master text styles</a:t>
            </a:r>
          </a:p>
        </p:txBody>
      </p:sp>
    </p:spTree>
    <p:extLst>
      <p:ext uri="{BB962C8B-B14F-4D97-AF65-F5344CB8AC3E}">
        <p14:creationId xmlns:p14="http://schemas.microsoft.com/office/powerpoint/2010/main" val="2339142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Confidential</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336978"/>
            <a:ext cx="9360000" cy="1440000"/>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034005"/>
            <a:ext cx="2462464" cy="184666"/>
          </a:xfrm>
        </p:spPr>
        <p:txBody>
          <a:bodyPr wrap="square">
            <a:spAutoFit/>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pic>
        <p:nvPicPr>
          <p:cNvPr id="17" name="Graphic 16">
            <a:extLst>
              <a:ext uri="{FF2B5EF4-FFF2-40B4-BE49-F238E27FC236}">
                <a16:creationId xmlns:a16="http://schemas.microsoft.com/office/drawing/2014/main" id="{A51C6BDD-4F02-45D2-886C-4899A473F7F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grpSp>
        <p:nvGrpSpPr>
          <p:cNvPr id="16" name="Group 15">
            <a:extLst>
              <a:ext uri="{FF2B5EF4-FFF2-40B4-BE49-F238E27FC236}">
                <a16:creationId xmlns:a16="http://schemas.microsoft.com/office/drawing/2014/main" id="{98CA8AE2-F1DC-48DA-B22A-6C70D7AD7BB0}"/>
              </a:ext>
              <a:ext uri="{C183D7F6-B498-43B3-948B-1728B52AA6E4}">
                <adec:decorative xmlns:adec="http://schemas.microsoft.com/office/drawing/2017/decorative" val="1"/>
              </a:ext>
            </a:extLst>
          </p:cNvPr>
          <p:cNvGrpSpPr/>
          <p:nvPr userDrawn="1"/>
        </p:nvGrpSpPr>
        <p:grpSpPr>
          <a:xfrm>
            <a:off x="998476" y="2520454"/>
            <a:ext cx="1199119" cy="377730"/>
            <a:chOff x="998476" y="2872145"/>
            <a:chExt cx="1199119" cy="377730"/>
          </a:xfrm>
        </p:grpSpPr>
        <p:sp>
          <p:nvSpPr>
            <p:cNvPr id="28" name="Rectangle 27">
              <a:extLst>
                <a:ext uri="{FF2B5EF4-FFF2-40B4-BE49-F238E27FC236}">
                  <a16:creationId xmlns:a16="http://schemas.microsoft.com/office/drawing/2014/main" id="{95F1A85C-09C0-4486-AD3F-47A913A24E22}"/>
                </a:ext>
              </a:extLst>
            </p:cNvPr>
            <p:cNvSpPr/>
            <p:nvPr userDrawn="1"/>
          </p:nvSpPr>
          <p:spPr>
            <a:xfrm>
              <a:off x="1865195"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9" name="Rectangle 28">
              <a:extLst>
                <a:ext uri="{FF2B5EF4-FFF2-40B4-BE49-F238E27FC236}">
                  <a16:creationId xmlns:a16="http://schemas.microsoft.com/office/drawing/2014/main" id="{0CF882A1-BD6E-4637-9FAC-A6FD33289923}"/>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30" name="Picture 29" descr="Logo&#10;&#10;Description automatically generated">
              <a:extLst>
                <a:ext uri="{FF2B5EF4-FFF2-40B4-BE49-F238E27FC236}">
                  <a16:creationId xmlns:a16="http://schemas.microsoft.com/office/drawing/2014/main" id="{BA55718B-22A5-43A8-B5B1-A8F9E94EFE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1" name="Picture 30" descr="Icon&#10;&#10;Description automatically generated">
              <a:extLst>
                <a:ext uri="{FF2B5EF4-FFF2-40B4-BE49-F238E27FC236}">
                  <a16:creationId xmlns:a16="http://schemas.microsoft.com/office/drawing/2014/main" id="{C032E14E-F8CF-4B30-9130-036774911CB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595" y="2881529"/>
              <a:ext cx="360000" cy="361734"/>
            </a:xfrm>
            <a:prstGeom prst="rect">
              <a:avLst/>
            </a:prstGeom>
          </p:spPr>
        </p:pic>
        <p:sp>
          <p:nvSpPr>
            <p:cNvPr id="32" name="Rectangle 31">
              <a:hlinkClick r:id="rId7"/>
              <a:extLst>
                <a:ext uri="{FF2B5EF4-FFF2-40B4-BE49-F238E27FC236}">
                  <a16:creationId xmlns:a16="http://schemas.microsoft.com/office/drawing/2014/main" id="{7A817EC2-AEB1-4A0E-B1B7-5C3724FCB971}"/>
                </a:ext>
              </a:extLst>
            </p:cNvPr>
            <p:cNvSpPr/>
            <p:nvPr userDrawn="1"/>
          </p:nvSpPr>
          <p:spPr>
            <a:xfrm>
              <a:off x="998476"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nvGrpSpPr>
            <p:cNvPr id="33" name="Group 32">
              <a:extLst>
                <a:ext uri="{FF2B5EF4-FFF2-40B4-BE49-F238E27FC236}">
                  <a16:creationId xmlns:a16="http://schemas.microsoft.com/office/drawing/2014/main" id="{FA991B69-0B79-4811-8A3A-889730912293}"/>
                </a:ext>
              </a:extLst>
            </p:cNvPr>
            <p:cNvGrpSpPr/>
            <p:nvPr userDrawn="1"/>
          </p:nvGrpSpPr>
          <p:grpSpPr>
            <a:xfrm>
              <a:off x="1414350" y="2872145"/>
              <a:ext cx="360000" cy="372130"/>
              <a:chOff x="1414350" y="2877356"/>
              <a:chExt cx="360000" cy="372130"/>
            </a:xfrm>
          </p:grpSpPr>
          <p:sp>
            <p:nvSpPr>
              <p:cNvPr id="35" name="Rectangle 34">
                <a:extLst>
                  <a:ext uri="{FF2B5EF4-FFF2-40B4-BE49-F238E27FC236}">
                    <a16:creationId xmlns:a16="http://schemas.microsoft.com/office/drawing/2014/main" id="{8C479BD4-0D96-47C4-822D-17D68B99C90E}"/>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36" name="Picture 35" descr="Logo&#10;&#10;Description automatically generated">
                <a:extLst>
                  <a:ext uri="{FF2B5EF4-FFF2-40B4-BE49-F238E27FC236}">
                    <a16:creationId xmlns:a16="http://schemas.microsoft.com/office/drawing/2014/main" id="{15EEC4C4-5EE9-4101-AAB4-464DBEBA03A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sp>
            <p:nvSpPr>
              <p:cNvPr id="37" name="Rectangle 36">
                <a:hlinkClick r:id="rId9"/>
                <a:extLst>
                  <a:ext uri="{FF2B5EF4-FFF2-40B4-BE49-F238E27FC236}">
                    <a16:creationId xmlns:a16="http://schemas.microsoft.com/office/drawing/2014/main" id="{30BF79BA-9CDD-4A18-8DBE-5A86DE278BBD}"/>
                  </a:ext>
                </a:extLst>
              </p:cNvPr>
              <p:cNvSpPr/>
              <p:nvPr userDrawn="1"/>
            </p:nvSpPr>
            <p:spPr>
              <a:xfrm>
                <a:off x="1417862" y="2877356"/>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34" name="Rectangle 33">
              <a:hlinkClick r:id="rId10"/>
              <a:extLst>
                <a:ext uri="{FF2B5EF4-FFF2-40B4-BE49-F238E27FC236}">
                  <a16:creationId xmlns:a16="http://schemas.microsoft.com/office/drawing/2014/main" id="{A10DE520-CC6E-4903-9F88-48437716F74A}"/>
                </a:ext>
              </a:extLst>
            </p:cNvPr>
            <p:cNvSpPr/>
            <p:nvPr userDrawn="1"/>
          </p:nvSpPr>
          <p:spPr>
            <a:xfrm>
              <a:off x="1837248"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3" name="Text Placeholder 2">
            <a:extLst>
              <a:ext uri="{FF2B5EF4-FFF2-40B4-BE49-F238E27FC236}">
                <a16:creationId xmlns:a16="http://schemas.microsoft.com/office/drawing/2014/main" id="{797036E0-0B01-4DDA-A3A8-A0C5ADAF5124}"/>
              </a:ext>
            </a:extLst>
          </p:cNvPr>
          <p:cNvSpPr>
            <a:spLocks noGrp="1"/>
          </p:cNvSpPr>
          <p:nvPr>
            <p:ph type="body" sz="quarter" idx="15"/>
          </p:nvPr>
        </p:nvSpPr>
        <p:spPr>
          <a:xfrm>
            <a:off x="995363" y="5457825"/>
            <a:ext cx="9360000" cy="138499"/>
          </a:xfrm>
        </p:spPr>
        <p:txBody>
          <a:bodyPr wrap="square">
            <a:spAutoFit/>
          </a:bodyPr>
          <a:lstStyle>
            <a:lvl1pPr>
              <a:defRPr sz="900" b="0"/>
            </a:lvl1pPr>
            <a:lvl2pPr>
              <a:defRPr sz="900" b="0"/>
            </a:lvl2pPr>
            <a:lvl3pPr>
              <a:defRPr sz="900" b="0"/>
            </a:lvl3pPr>
            <a:lvl4pPr>
              <a:defRPr sz="900" b="0"/>
            </a:lvl4pPr>
            <a:lvl5pPr>
              <a:defRPr sz="900" b="0"/>
            </a:lvl5pPr>
          </a:lstStyle>
          <a:p>
            <a:pPr lvl="0"/>
            <a:r>
              <a:rPr lang="en-US"/>
              <a:t>Click to edit Master text styles</a:t>
            </a:r>
          </a:p>
        </p:txBody>
      </p:sp>
    </p:spTree>
    <p:extLst>
      <p:ext uri="{BB962C8B-B14F-4D97-AF65-F5344CB8AC3E}">
        <p14:creationId xmlns:p14="http://schemas.microsoft.com/office/powerpoint/2010/main" val="947070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80" name="Rectangle 79">
            <a:extLst>
              <a:ext uri="{FF2B5EF4-FFF2-40B4-BE49-F238E27FC236}">
                <a16:creationId xmlns:a16="http://schemas.microsoft.com/office/drawing/2014/main" id="{0B4B9382-6DEA-4DBD-B56D-254AE233DA61}"/>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81" name="Rectangle 80">
            <a:extLst>
              <a:ext uri="{FF2B5EF4-FFF2-40B4-BE49-F238E27FC236}">
                <a16:creationId xmlns:a16="http://schemas.microsoft.com/office/drawing/2014/main" id="{C6998DCB-AE81-4424-8C14-FBA379AAF5F7}"/>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82" name="Rectangle 81">
            <a:extLst>
              <a:ext uri="{FF2B5EF4-FFF2-40B4-BE49-F238E27FC236}">
                <a16:creationId xmlns:a16="http://schemas.microsoft.com/office/drawing/2014/main" id="{6C0D61AA-1EB2-4FEB-B31E-3F07A093EC13}"/>
              </a:ext>
            </a:extLst>
          </p:cNvPr>
          <p:cNvSpPr/>
          <p:nvPr userDrawn="1"/>
        </p:nvSpPr>
        <p:spPr>
          <a:xfrm>
            <a:off x="998351" y="3786711"/>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88" name="Rectangle 87">
            <a:extLst>
              <a:ext uri="{FF2B5EF4-FFF2-40B4-BE49-F238E27FC236}">
                <a16:creationId xmlns:a16="http://schemas.microsoft.com/office/drawing/2014/main" id="{B0B588C8-469A-48E9-BAD3-5E00B75E2274}"/>
              </a:ext>
            </a:extLst>
          </p:cNvPr>
          <p:cNvSpPr/>
          <p:nvPr userDrawn="1"/>
        </p:nvSpPr>
        <p:spPr>
          <a:xfrm>
            <a:off x="998351" y="2761094"/>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9" name="Rectangle 88">
            <a:extLst>
              <a:ext uri="{FF2B5EF4-FFF2-40B4-BE49-F238E27FC236}">
                <a16:creationId xmlns:a16="http://schemas.microsoft.com/office/drawing/2014/main" id="{68663C95-46F5-4BD3-A855-64D157FC5DA2}"/>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90" name="TextBox 89">
            <a:extLst>
              <a:ext uri="{FF2B5EF4-FFF2-40B4-BE49-F238E27FC236}">
                <a16:creationId xmlns:a16="http://schemas.microsoft.com/office/drawing/2014/main" id="{D8B98DFB-AA9D-4F47-A9C8-2B4E91516074}"/>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Colours</a:t>
            </a:r>
          </a:p>
        </p:txBody>
      </p:sp>
      <p:sp>
        <p:nvSpPr>
          <p:cNvPr id="91" name="Rectangle 90">
            <a:extLst>
              <a:ext uri="{FF2B5EF4-FFF2-40B4-BE49-F238E27FC236}">
                <a16:creationId xmlns:a16="http://schemas.microsoft.com/office/drawing/2014/main" id="{0A9EDA4E-3DFC-4137-9624-AF8C4619FC52}"/>
              </a:ext>
            </a:extLst>
          </p:cNvPr>
          <p:cNvSpPr/>
          <p:nvPr userDrawn="1"/>
        </p:nvSpPr>
        <p:spPr>
          <a:xfrm>
            <a:off x="998351" y="3275656"/>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0</a:t>
            </a:r>
          </a:p>
          <a:p>
            <a:pPr algn="ctr"/>
            <a:r>
              <a:rPr lang="en-GB" sz="800">
                <a:solidFill>
                  <a:schemeClr val="tx1"/>
                </a:solidFill>
              </a:rPr>
              <a:t>184</a:t>
            </a:r>
          </a:p>
          <a:p>
            <a:pPr algn="ctr"/>
            <a:r>
              <a:rPr lang="en-GB" sz="800">
                <a:solidFill>
                  <a:schemeClr val="tx1"/>
                </a:solidFill>
              </a:rPr>
              <a:t>245</a:t>
            </a:r>
          </a:p>
        </p:txBody>
      </p:sp>
      <p:sp>
        <p:nvSpPr>
          <p:cNvPr id="92" name="Rectangle 91">
            <a:extLst>
              <a:ext uri="{FF2B5EF4-FFF2-40B4-BE49-F238E27FC236}">
                <a16:creationId xmlns:a16="http://schemas.microsoft.com/office/drawing/2014/main" id="{AD6492BB-04FC-4C6C-89B7-60631857615E}"/>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93" name="Rectangle 92">
            <a:extLst>
              <a:ext uri="{FF2B5EF4-FFF2-40B4-BE49-F238E27FC236}">
                <a16:creationId xmlns:a16="http://schemas.microsoft.com/office/drawing/2014/main" id="{5B258B4F-E1EE-47E7-84A6-3459302EEAB0}"/>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94" name="TextBox 93">
            <a:extLst>
              <a:ext uri="{FF2B5EF4-FFF2-40B4-BE49-F238E27FC236}">
                <a16:creationId xmlns:a16="http://schemas.microsoft.com/office/drawing/2014/main" id="{F658D265-9DAE-4B9D-81D9-560B992AA1C2}"/>
              </a:ext>
            </a:extLst>
          </p:cNvPr>
          <p:cNvSpPr txBox="1"/>
          <p:nvPr userDrawn="1"/>
        </p:nvSpPr>
        <p:spPr>
          <a:xfrm>
            <a:off x="1921682" y="3874401"/>
            <a:ext cx="939007"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95" name="TextBox 94">
            <a:extLst>
              <a:ext uri="{FF2B5EF4-FFF2-40B4-BE49-F238E27FC236}">
                <a16:creationId xmlns:a16="http://schemas.microsoft.com/office/drawing/2014/main" id="{703F2A08-5A56-4459-9F6A-8BF7CABE83AD}"/>
              </a:ext>
            </a:extLst>
          </p:cNvPr>
          <p:cNvSpPr txBox="1"/>
          <p:nvPr userDrawn="1"/>
        </p:nvSpPr>
        <p:spPr>
          <a:xfrm>
            <a:off x="1921682" y="1830789"/>
            <a:ext cx="939007"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96" name="TextBox 95">
            <a:extLst>
              <a:ext uri="{FF2B5EF4-FFF2-40B4-BE49-F238E27FC236}">
                <a16:creationId xmlns:a16="http://schemas.microsoft.com/office/drawing/2014/main" id="{6FDB4774-C9D1-4AF5-A0E3-02A97E2A6160}"/>
              </a:ext>
            </a:extLst>
          </p:cNvPr>
          <p:cNvSpPr txBox="1"/>
          <p:nvPr userDrawn="1"/>
        </p:nvSpPr>
        <p:spPr>
          <a:xfrm>
            <a:off x="1921682" y="2852903"/>
            <a:ext cx="939007"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97" name="TextBox 96">
            <a:extLst>
              <a:ext uri="{FF2B5EF4-FFF2-40B4-BE49-F238E27FC236}">
                <a16:creationId xmlns:a16="http://schemas.microsoft.com/office/drawing/2014/main" id="{642B0082-BE8C-419F-BF55-809D98EEAA6E}"/>
              </a:ext>
            </a:extLst>
          </p:cNvPr>
          <p:cNvSpPr txBox="1">
            <a:spLocks/>
          </p:cNvSpPr>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98" name="TextBox 97">
            <a:extLst>
              <a:ext uri="{FF2B5EF4-FFF2-40B4-BE49-F238E27FC236}">
                <a16:creationId xmlns:a16="http://schemas.microsoft.com/office/drawing/2014/main" id="{095E0C6E-D6D4-4413-8BB5-9FFB156C3AFD}"/>
              </a:ext>
            </a:extLst>
          </p:cNvPr>
          <p:cNvSpPr txBox="1"/>
          <p:nvPr userDrawn="1"/>
        </p:nvSpPr>
        <p:spPr>
          <a:xfrm>
            <a:off x="1921682" y="2341846"/>
            <a:ext cx="939007"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99" name="TextBox 98">
            <a:extLst>
              <a:ext uri="{FF2B5EF4-FFF2-40B4-BE49-F238E27FC236}">
                <a16:creationId xmlns:a16="http://schemas.microsoft.com/office/drawing/2014/main" id="{95702D95-2676-428D-AAA2-D4B9C53D4EEF}"/>
              </a:ext>
            </a:extLst>
          </p:cNvPr>
          <p:cNvSpPr txBox="1"/>
          <p:nvPr userDrawn="1"/>
        </p:nvSpPr>
        <p:spPr>
          <a:xfrm>
            <a:off x="1921682" y="3363960"/>
            <a:ext cx="939007"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100" name="TextBox 99">
            <a:extLst>
              <a:ext uri="{FF2B5EF4-FFF2-40B4-BE49-F238E27FC236}">
                <a16:creationId xmlns:a16="http://schemas.microsoft.com/office/drawing/2014/main" id="{C5016C08-732B-4B11-8BAD-7CB8E465F581}"/>
              </a:ext>
            </a:extLst>
          </p:cNvPr>
          <p:cNvSpPr txBox="1"/>
          <p:nvPr userDrawn="1"/>
        </p:nvSpPr>
        <p:spPr>
          <a:xfrm>
            <a:off x="1921682" y="4385458"/>
            <a:ext cx="939007"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122" name="TextBox 121">
            <a:extLst>
              <a:ext uri="{FF2B5EF4-FFF2-40B4-BE49-F238E27FC236}">
                <a16:creationId xmlns:a16="http://schemas.microsoft.com/office/drawing/2014/main" id="{9DDB8060-8015-48F0-9EB3-CAF03DAF995D}"/>
              </a:ext>
            </a:extLst>
          </p:cNvPr>
          <p:cNvSpPr txBox="1"/>
          <p:nvPr userDrawn="1"/>
        </p:nvSpPr>
        <p:spPr>
          <a:xfrm>
            <a:off x="1921682" y="4896518"/>
            <a:ext cx="939007"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123" name="Rectangle 122">
            <a:extLst>
              <a:ext uri="{FF2B5EF4-FFF2-40B4-BE49-F238E27FC236}">
                <a16:creationId xmlns:a16="http://schemas.microsoft.com/office/drawing/2014/main" id="{A6C87350-68BA-44B4-8034-C31368AE1CC5}"/>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24" name="Rectangle 123">
            <a:extLst>
              <a:ext uri="{FF2B5EF4-FFF2-40B4-BE49-F238E27FC236}">
                <a16:creationId xmlns:a16="http://schemas.microsoft.com/office/drawing/2014/main" id="{78155B14-7498-4556-84CE-E80380598081}"/>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5" name="TextBox 124">
            <a:extLst>
              <a:ext uri="{FF2B5EF4-FFF2-40B4-BE49-F238E27FC236}">
                <a16:creationId xmlns:a16="http://schemas.microsoft.com/office/drawing/2014/main" id="{0C70EF42-D6E9-4998-9101-2586774B3FF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Colours for Infographics and charts only</a:t>
            </a:r>
          </a:p>
        </p:txBody>
      </p:sp>
      <p:sp>
        <p:nvSpPr>
          <p:cNvPr id="126" name="Rectangle 125">
            <a:extLst>
              <a:ext uri="{FF2B5EF4-FFF2-40B4-BE49-F238E27FC236}">
                <a16:creationId xmlns:a16="http://schemas.microsoft.com/office/drawing/2014/main" id="{E6904F85-D7B4-4C3E-AC49-768644AE9445}"/>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127" name="Rectangle 126">
            <a:extLst>
              <a:ext uri="{FF2B5EF4-FFF2-40B4-BE49-F238E27FC236}">
                <a16:creationId xmlns:a16="http://schemas.microsoft.com/office/drawing/2014/main" id="{FF58225A-59A1-4A4A-A075-B779934724A0}"/>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128" name="Rectangle 127">
            <a:extLst>
              <a:ext uri="{FF2B5EF4-FFF2-40B4-BE49-F238E27FC236}">
                <a16:creationId xmlns:a16="http://schemas.microsoft.com/office/drawing/2014/main" id="{3C59B207-7A8D-4660-8DB5-FD4B071F617E}"/>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9" name="Rectangle 128">
            <a:extLst>
              <a:ext uri="{FF2B5EF4-FFF2-40B4-BE49-F238E27FC236}">
                <a16:creationId xmlns:a16="http://schemas.microsoft.com/office/drawing/2014/main" id="{678AFB1A-195E-44FA-BE15-D720E8B85D8F}"/>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30" name="Rectangle 129">
            <a:extLst>
              <a:ext uri="{FF2B5EF4-FFF2-40B4-BE49-F238E27FC236}">
                <a16:creationId xmlns:a16="http://schemas.microsoft.com/office/drawing/2014/main" id="{1B6D0FF4-11D1-457F-956E-EAB85D8156E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sp>
        <p:nvSpPr>
          <p:cNvPr id="131" name="TextBox 130">
            <a:extLst>
              <a:ext uri="{FF2B5EF4-FFF2-40B4-BE49-F238E27FC236}">
                <a16:creationId xmlns:a16="http://schemas.microsoft.com/office/drawing/2014/main" id="{BB5D52C5-6967-46A4-840A-0F4BBAAA614D}"/>
              </a:ext>
            </a:extLst>
          </p:cNvPr>
          <p:cNvSpPr txBox="1">
            <a:spLocks/>
          </p:cNvSpPr>
          <p:nvPr userDrawn="1"/>
        </p:nvSpPr>
        <p:spPr>
          <a:xfrm>
            <a:off x="39161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132" name="TextBox 131">
            <a:extLst>
              <a:ext uri="{FF2B5EF4-FFF2-40B4-BE49-F238E27FC236}">
                <a16:creationId xmlns:a16="http://schemas.microsoft.com/office/drawing/2014/main" id="{DD7E36A7-608E-4095-AFE8-44754410AE91}"/>
              </a:ext>
            </a:extLst>
          </p:cNvPr>
          <p:cNvSpPr txBox="1">
            <a:spLocks/>
          </p:cNvSpPr>
          <p:nvPr userDrawn="1"/>
        </p:nvSpPr>
        <p:spPr>
          <a:xfrm>
            <a:off x="39161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133" name="TextBox 132">
            <a:extLst>
              <a:ext uri="{FF2B5EF4-FFF2-40B4-BE49-F238E27FC236}">
                <a16:creationId xmlns:a16="http://schemas.microsoft.com/office/drawing/2014/main" id="{9C9FED5C-190D-49E2-B63F-2F4A8F4FD2A9}"/>
              </a:ext>
            </a:extLst>
          </p:cNvPr>
          <p:cNvSpPr txBox="1">
            <a:spLocks/>
          </p:cNvSpPr>
          <p:nvPr userDrawn="1"/>
        </p:nvSpPr>
        <p:spPr>
          <a:xfrm>
            <a:off x="39161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134" name="TextBox 133">
            <a:extLst>
              <a:ext uri="{FF2B5EF4-FFF2-40B4-BE49-F238E27FC236}">
                <a16:creationId xmlns:a16="http://schemas.microsoft.com/office/drawing/2014/main" id="{287480E6-9759-4B71-B8CA-452C4A2006EC}"/>
              </a:ext>
            </a:extLst>
          </p:cNvPr>
          <p:cNvSpPr txBox="1">
            <a:spLocks/>
          </p:cNvSpPr>
          <p:nvPr userDrawn="1"/>
        </p:nvSpPr>
        <p:spPr>
          <a:xfrm>
            <a:off x="3916179" y="4386074"/>
            <a:ext cx="1253995"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135" name="TextBox 134">
            <a:extLst>
              <a:ext uri="{FF2B5EF4-FFF2-40B4-BE49-F238E27FC236}">
                <a16:creationId xmlns:a16="http://schemas.microsoft.com/office/drawing/2014/main" id="{699CFDB7-519B-4F93-8992-FB8E8F58BBA8}"/>
              </a:ext>
            </a:extLst>
          </p:cNvPr>
          <p:cNvSpPr txBox="1">
            <a:spLocks/>
          </p:cNvSpPr>
          <p:nvPr userDrawn="1"/>
        </p:nvSpPr>
        <p:spPr>
          <a:xfrm>
            <a:off x="39161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136" name="TextBox 135">
            <a:extLst>
              <a:ext uri="{FF2B5EF4-FFF2-40B4-BE49-F238E27FC236}">
                <a16:creationId xmlns:a16="http://schemas.microsoft.com/office/drawing/2014/main" id="{04261309-AD94-4DA2-9DE0-CF08CDC08A2D}"/>
              </a:ext>
            </a:extLst>
          </p:cNvPr>
          <p:cNvSpPr txBox="1">
            <a:spLocks/>
          </p:cNvSpPr>
          <p:nvPr userDrawn="1"/>
        </p:nvSpPr>
        <p:spPr>
          <a:xfrm>
            <a:off x="3916179" y="4897131"/>
            <a:ext cx="1253995"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137" name="TextBox 136">
            <a:extLst>
              <a:ext uri="{FF2B5EF4-FFF2-40B4-BE49-F238E27FC236}">
                <a16:creationId xmlns:a16="http://schemas.microsoft.com/office/drawing/2014/main" id="{22F2A8E7-CBDC-4379-8206-549AD18BA6BE}"/>
              </a:ext>
            </a:extLst>
          </p:cNvPr>
          <p:cNvSpPr txBox="1">
            <a:spLocks/>
          </p:cNvSpPr>
          <p:nvPr userDrawn="1"/>
        </p:nvSpPr>
        <p:spPr>
          <a:xfrm>
            <a:off x="3916179" y="5408188"/>
            <a:ext cx="1253995"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sp>
        <p:nvSpPr>
          <p:cNvPr id="138" name="Rectangle 137">
            <a:extLst>
              <a:ext uri="{FF2B5EF4-FFF2-40B4-BE49-F238E27FC236}">
                <a16:creationId xmlns:a16="http://schemas.microsoft.com/office/drawing/2014/main" id="{D87A6D94-65CA-428E-BED2-08188E10A89C}"/>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139" name="Rectangle 138">
            <a:extLst>
              <a:ext uri="{FF2B5EF4-FFF2-40B4-BE49-F238E27FC236}">
                <a16:creationId xmlns:a16="http://schemas.microsoft.com/office/drawing/2014/main" id="{DB37D1E0-6E13-43AA-8690-2187719986CE}"/>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140" name="TextBox 139">
            <a:extLst>
              <a:ext uri="{FF2B5EF4-FFF2-40B4-BE49-F238E27FC236}">
                <a16:creationId xmlns:a16="http://schemas.microsoft.com/office/drawing/2014/main" id="{7D0EC1A1-8663-4279-B928-3DE7DCA9903E}"/>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141" name="Rectangle 140">
            <a:extLst>
              <a:ext uri="{FF2B5EF4-FFF2-40B4-BE49-F238E27FC236}">
                <a16:creationId xmlns:a16="http://schemas.microsoft.com/office/drawing/2014/main" id="{CCF5BD29-5929-45B7-A56B-8DBE91DA9C55}"/>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142" name="Rectangle 141">
            <a:extLst>
              <a:ext uri="{FF2B5EF4-FFF2-40B4-BE49-F238E27FC236}">
                <a16:creationId xmlns:a16="http://schemas.microsoft.com/office/drawing/2014/main" id="{38184FEE-70BA-491C-9F07-837F82AA106B}"/>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143" name="Rectangle 142">
            <a:extLst>
              <a:ext uri="{FF2B5EF4-FFF2-40B4-BE49-F238E27FC236}">
                <a16:creationId xmlns:a16="http://schemas.microsoft.com/office/drawing/2014/main" id="{90EACDDE-24FA-462A-9B3D-8E1261BF7BB1}"/>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144" name="TextBox 143">
            <a:extLst>
              <a:ext uri="{FF2B5EF4-FFF2-40B4-BE49-F238E27FC236}">
                <a16:creationId xmlns:a16="http://schemas.microsoft.com/office/drawing/2014/main" id="{EC3FEA02-2190-4DF1-916F-7ACD48F0B4C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145" name="TextBox 144">
            <a:extLst>
              <a:ext uri="{FF2B5EF4-FFF2-40B4-BE49-F238E27FC236}">
                <a16:creationId xmlns:a16="http://schemas.microsoft.com/office/drawing/2014/main" id="{79E07AF7-FC15-4556-9563-C9C281FDA5F2}"/>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146" name="TextBox 145">
            <a:extLst>
              <a:ext uri="{FF2B5EF4-FFF2-40B4-BE49-F238E27FC236}">
                <a16:creationId xmlns:a16="http://schemas.microsoft.com/office/drawing/2014/main" id="{A121C6FF-8D6E-4436-A2DB-59B64FAD7076}"/>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147" name="TextBox 146">
            <a:extLst>
              <a:ext uri="{FF2B5EF4-FFF2-40B4-BE49-F238E27FC236}">
                <a16:creationId xmlns:a16="http://schemas.microsoft.com/office/drawing/2014/main" id="{BAED589B-5ED1-418C-9E67-338784BC8640}"/>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148" name="TextBox 147">
            <a:extLst>
              <a:ext uri="{FF2B5EF4-FFF2-40B4-BE49-F238E27FC236}">
                <a16:creationId xmlns:a16="http://schemas.microsoft.com/office/drawing/2014/main" id="{70D02553-48DF-4041-99A5-AA13C2DC2B44}"/>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149" name="Rectangle 148">
            <a:extLst>
              <a:ext uri="{FF2B5EF4-FFF2-40B4-BE49-F238E27FC236}">
                <a16:creationId xmlns:a16="http://schemas.microsoft.com/office/drawing/2014/main" id="{B4CDB103-522D-48EC-B8B2-A2E4667B4B76}"/>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150" name="Rectangle 149">
            <a:extLst>
              <a:ext uri="{FF2B5EF4-FFF2-40B4-BE49-F238E27FC236}">
                <a16:creationId xmlns:a16="http://schemas.microsoft.com/office/drawing/2014/main" id="{1AFFBE6D-0AD2-4A35-9AA7-45A0FCB4A01F}"/>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151" name="TextBox 150">
            <a:extLst>
              <a:ext uri="{FF2B5EF4-FFF2-40B4-BE49-F238E27FC236}">
                <a16:creationId xmlns:a16="http://schemas.microsoft.com/office/drawing/2014/main" id="{ECFF6FFB-5D07-4250-BEF0-CDC882689078}"/>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152" name="TextBox 151">
            <a:extLst>
              <a:ext uri="{FF2B5EF4-FFF2-40B4-BE49-F238E27FC236}">
                <a16:creationId xmlns:a16="http://schemas.microsoft.com/office/drawing/2014/main" id="{45965361-0B4C-4736-ACD2-BA200F28104F}"/>
              </a:ext>
            </a:extLst>
          </p:cNvPr>
          <p:cNvSpPr txBox="1"/>
          <p:nvPr userDrawn="1"/>
        </p:nvSpPr>
        <p:spPr>
          <a:xfrm>
            <a:off x="10053992" y="2743862"/>
            <a:ext cx="1287337"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153" name="TextBox 152">
            <a:extLst>
              <a:ext uri="{FF2B5EF4-FFF2-40B4-BE49-F238E27FC236}">
                <a16:creationId xmlns:a16="http://schemas.microsoft.com/office/drawing/2014/main" id="{BD735D06-416E-49AE-B073-B2BD1542A5DE}"/>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colours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154" name="Rectangle 153">
            <a:extLst>
              <a:ext uri="{FF2B5EF4-FFF2-40B4-BE49-F238E27FC236}">
                <a16:creationId xmlns:a16="http://schemas.microsoft.com/office/drawing/2014/main" id="{1152E5F7-E4BB-49DE-8133-604EB4B4E189}"/>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155" name="TextBox 154">
            <a:extLst>
              <a:ext uri="{FF2B5EF4-FFF2-40B4-BE49-F238E27FC236}">
                <a16:creationId xmlns:a16="http://schemas.microsoft.com/office/drawing/2014/main" id="{61D0619E-06B9-4925-A111-7A7045172CD7}"/>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156" name="TextBox 155">
            <a:extLst>
              <a:ext uri="{FF2B5EF4-FFF2-40B4-BE49-F238E27FC236}">
                <a16:creationId xmlns:a16="http://schemas.microsoft.com/office/drawing/2014/main" id="{C3D18832-9992-4165-B210-08BEC15E389B}"/>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57" name="Rectangle 156">
            <a:extLst>
              <a:ext uri="{FF2B5EF4-FFF2-40B4-BE49-F238E27FC236}">
                <a16:creationId xmlns:a16="http://schemas.microsoft.com/office/drawing/2014/main" id="{7040BA31-C745-42A6-A259-274FCB782455}"/>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58" name="Rectangle 157">
            <a:extLst>
              <a:ext uri="{FF2B5EF4-FFF2-40B4-BE49-F238E27FC236}">
                <a16:creationId xmlns:a16="http://schemas.microsoft.com/office/drawing/2014/main" id="{4B99DDBE-6433-4638-B539-0E6CBDCEE9CC}"/>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59" name="Rectangle 158">
            <a:extLst>
              <a:ext uri="{FF2B5EF4-FFF2-40B4-BE49-F238E27FC236}">
                <a16:creationId xmlns:a16="http://schemas.microsoft.com/office/drawing/2014/main" id="{3A6351DC-3B01-4037-880C-C8E795F7B06E}"/>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60" name="TextBox 159">
            <a:extLst>
              <a:ext uri="{FF2B5EF4-FFF2-40B4-BE49-F238E27FC236}">
                <a16:creationId xmlns:a16="http://schemas.microsoft.com/office/drawing/2014/main" id="{635214C5-4BAA-4A50-9320-5CB0DF83257E}"/>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colour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61" name="Straight Connector 160">
            <a:extLst>
              <a:ext uri="{FF2B5EF4-FFF2-40B4-BE49-F238E27FC236}">
                <a16:creationId xmlns:a16="http://schemas.microsoft.com/office/drawing/2014/main" id="{DFD4867A-1A92-421F-8657-C66FC828DC3F}"/>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5583A41-2319-41CD-ABFA-0207054AA3EE}"/>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F716E007-E231-43B7-9A32-74352F6D3DD6}"/>
              </a:ext>
            </a:extLst>
          </p:cNvPr>
          <p:cNvGrpSpPr/>
          <p:nvPr userDrawn="1"/>
        </p:nvGrpSpPr>
        <p:grpSpPr>
          <a:xfrm>
            <a:off x="7170486" y="5015319"/>
            <a:ext cx="4023114" cy="868052"/>
            <a:chOff x="6942744" y="5227726"/>
            <a:chExt cx="6397168" cy="1380293"/>
          </a:xfrm>
        </p:grpSpPr>
        <p:sp>
          <p:nvSpPr>
            <p:cNvPr id="164" name="Rectangle 163">
              <a:extLst>
                <a:ext uri="{FF2B5EF4-FFF2-40B4-BE49-F238E27FC236}">
                  <a16:creationId xmlns:a16="http://schemas.microsoft.com/office/drawing/2014/main" id="{993A69B1-BDE3-4C42-8222-8BEB1EAE80F0}"/>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65" name="Rectangle 164">
              <a:extLst>
                <a:ext uri="{FF2B5EF4-FFF2-40B4-BE49-F238E27FC236}">
                  <a16:creationId xmlns:a16="http://schemas.microsoft.com/office/drawing/2014/main" id="{7255A4EC-419D-4153-BB31-DD7B5550239F}"/>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66" name="Rectangle 165">
              <a:extLst>
                <a:ext uri="{FF2B5EF4-FFF2-40B4-BE49-F238E27FC236}">
                  <a16:creationId xmlns:a16="http://schemas.microsoft.com/office/drawing/2014/main" id="{17499C6E-1341-4B85-A716-6F2ADD3B6014}"/>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67" name="Rectangle 166">
              <a:extLst>
                <a:ext uri="{FF2B5EF4-FFF2-40B4-BE49-F238E27FC236}">
                  <a16:creationId xmlns:a16="http://schemas.microsoft.com/office/drawing/2014/main" id="{F6237983-6574-4DDE-8B7D-5ECAE423FDE4}"/>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68" name="Rectangle 167">
              <a:extLst>
                <a:ext uri="{FF2B5EF4-FFF2-40B4-BE49-F238E27FC236}">
                  <a16:creationId xmlns:a16="http://schemas.microsoft.com/office/drawing/2014/main" id="{37A4F0A7-B94F-4F52-B517-956195BC3A9D}"/>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69" name="Rectangle 168">
              <a:extLst>
                <a:ext uri="{FF2B5EF4-FFF2-40B4-BE49-F238E27FC236}">
                  <a16:creationId xmlns:a16="http://schemas.microsoft.com/office/drawing/2014/main" id="{6EDD5B52-450F-4A6A-AD15-F7461342565E}"/>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70" name="Rectangle 169">
              <a:extLst>
                <a:ext uri="{FF2B5EF4-FFF2-40B4-BE49-F238E27FC236}">
                  <a16:creationId xmlns:a16="http://schemas.microsoft.com/office/drawing/2014/main" id="{27FF7FCC-29A0-455E-84EC-39437F27557C}"/>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71" name="Rectangle 170">
              <a:extLst>
                <a:ext uri="{FF2B5EF4-FFF2-40B4-BE49-F238E27FC236}">
                  <a16:creationId xmlns:a16="http://schemas.microsoft.com/office/drawing/2014/main" id="{2E6838E0-8BFD-4698-828A-22B4A7BF89D4}"/>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72" name="Rectangle 171">
              <a:extLst>
                <a:ext uri="{FF2B5EF4-FFF2-40B4-BE49-F238E27FC236}">
                  <a16:creationId xmlns:a16="http://schemas.microsoft.com/office/drawing/2014/main" id="{5EA6844A-1DD6-45EA-BC17-B49049C22187}"/>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73" name="Rectangle 172">
              <a:extLst>
                <a:ext uri="{FF2B5EF4-FFF2-40B4-BE49-F238E27FC236}">
                  <a16:creationId xmlns:a16="http://schemas.microsoft.com/office/drawing/2014/main" id="{1C9B77D1-2A50-44ED-9004-8C5D7C896235}"/>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0</a:t>
              </a:r>
            </a:p>
            <a:p>
              <a:pPr algn="ctr"/>
              <a:r>
                <a:rPr lang="en-GB" sz="800">
                  <a:solidFill>
                    <a:schemeClr val="tx1"/>
                  </a:solidFill>
                </a:rPr>
                <a:t>184</a:t>
              </a:r>
            </a:p>
            <a:p>
              <a:pPr algn="ctr"/>
              <a:r>
                <a:rPr lang="en-GB" sz="800">
                  <a:solidFill>
                    <a:schemeClr val="tx1"/>
                  </a:solidFill>
                </a:rPr>
                <a:t>245</a:t>
              </a:r>
            </a:p>
          </p:txBody>
        </p:sp>
        <p:sp>
          <p:nvSpPr>
            <p:cNvPr id="174" name="Rectangle 173">
              <a:extLst>
                <a:ext uri="{FF2B5EF4-FFF2-40B4-BE49-F238E27FC236}">
                  <a16:creationId xmlns:a16="http://schemas.microsoft.com/office/drawing/2014/main" id="{7E153590-9818-4057-9DE6-89D8FEE4BAAA}"/>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75" name="Rectangle 174">
              <a:extLst>
                <a:ext uri="{FF2B5EF4-FFF2-40B4-BE49-F238E27FC236}">
                  <a16:creationId xmlns:a16="http://schemas.microsoft.com/office/drawing/2014/main" id="{56A2AB59-49D2-4E6A-BE03-C2AED59B9022}"/>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76" name="Rectangle 175">
              <a:extLst>
                <a:ext uri="{FF2B5EF4-FFF2-40B4-BE49-F238E27FC236}">
                  <a16:creationId xmlns:a16="http://schemas.microsoft.com/office/drawing/2014/main" id="{B989E093-335D-4E16-97F4-562E934C8AFB}"/>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77" name="Rectangle 176">
              <a:extLst>
                <a:ext uri="{FF2B5EF4-FFF2-40B4-BE49-F238E27FC236}">
                  <a16:creationId xmlns:a16="http://schemas.microsoft.com/office/drawing/2014/main" id="{64956687-528B-4CB8-A625-4745C97369CE}"/>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245224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33F706-A0E2-F149-3D12-0F061DE0CD61}"/>
              </a:ext>
            </a:extLst>
          </p:cNvPr>
          <p:cNvSpPr/>
          <p:nvPr userDrawn="1"/>
        </p:nvSpPr>
        <p:spPr>
          <a:xfrm>
            <a:off x="76200" y="62753"/>
            <a:ext cx="10954871" cy="6714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8BBCE28D-A3BE-30EB-E1F2-F790B379D94C}"/>
              </a:ext>
            </a:extLst>
          </p:cNvPr>
          <p:cNvSpPr/>
          <p:nvPr userDrawn="1"/>
        </p:nvSpPr>
        <p:spPr>
          <a:xfrm>
            <a:off x="8722659" y="62753"/>
            <a:ext cx="3393141" cy="6225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Title 1">
            <a:extLst>
              <a:ext uri="{FF2B5EF4-FFF2-40B4-BE49-F238E27FC236}">
                <a16:creationId xmlns:a16="http://schemas.microsoft.com/office/drawing/2014/main" id="{B466F91D-F2F0-7754-26F7-984B8DCDC1BF}"/>
              </a:ext>
            </a:extLst>
          </p:cNvPr>
          <p:cNvSpPr>
            <a:spLocks noGrp="1"/>
          </p:cNvSpPr>
          <p:nvPr>
            <p:ph type="title"/>
          </p:nvPr>
        </p:nvSpPr>
        <p:spPr>
          <a:xfrm>
            <a:off x="596659" y="1283915"/>
            <a:ext cx="10515600" cy="2852737"/>
          </a:xfrm>
          <a:prstGeom prst="rect">
            <a:avLst/>
          </a:prstGeom>
        </p:spPr>
        <p:txBody>
          <a:bodyPr anchor="b"/>
          <a:lstStyle>
            <a:lvl1pPr>
              <a:defRPr sz="3600">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F5D49AD1-B509-E635-8EB2-12C9529384E7}"/>
              </a:ext>
            </a:extLst>
          </p:cNvPr>
          <p:cNvSpPr>
            <a:spLocks noGrp="1"/>
          </p:cNvSpPr>
          <p:nvPr>
            <p:ph type="body" idx="1"/>
          </p:nvPr>
        </p:nvSpPr>
        <p:spPr>
          <a:xfrm>
            <a:off x="596659" y="4163640"/>
            <a:ext cx="10515600" cy="1500187"/>
          </a:xfrm>
          <a:prstGeom prst="rect">
            <a:avLst/>
          </a:prstGeom>
        </p:spPr>
        <p:txBody>
          <a:bodyPr/>
          <a:lstStyle>
            <a:lvl1pPr marL="0" indent="0">
              <a:buNone/>
              <a:defRPr sz="2400" b="1">
                <a:solidFill>
                  <a:schemeClr val="bg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808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0B0D-938A-608F-0096-4CFA663F01D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7BA3B-5001-9DC1-0266-088647A3421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EF7B51-F2C8-2574-6F8A-0968A44CB1F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E5E712-4156-1315-5579-BA4BA492E86A}"/>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05901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8B586E-9057-E39A-37B0-C4204CE6A84C}"/>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577FF8FE-3741-038F-42FA-C4BAA28E9FED}"/>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5213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7828-7F34-3355-2492-459006256C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88180B-8AA7-5409-AA11-2004DDEC87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3F7FC8-4478-F308-5336-1833FD0920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49330-19AD-A076-2DA4-46CF77A7FB8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950BE-E921-D625-D4D3-F95B4FCCDE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303082-0DD5-6861-B74E-4A59BC5B9AB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68D5A49-3B78-7B0A-7AAF-64D2BABF0AD4}"/>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9" name="Slide Number Placeholder 8">
            <a:extLst>
              <a:ext uri="{FF2B5EF4-FFF2-40B4-BE49-F238E27FC236}">
                <a16:creationId xmlns:a16="http://schemas.microsoft.com/office/drawing/2014/main" id="{94C49BA5-92C9-664D-E7A4-A104C6DE0CAF}"/>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4118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tags" Target="../tags/tag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tags" Target="../tags/tag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A6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FB381-F9B1-3AE3-2DDF-85368A057958}"/>
              </a:ext>
            </a:extLst>
          </p:cNvPr>
          <p:cNvPicPr>
            <a:picLocks noChangeAspect="1"/>
          </p:cNvPicPr>
          <p:nvPr userDrawn="1"/>
        </p:nvPicPr>
        <p:blipFill>
          <a:blip r:embed="rId19"/>
          <a:stretch>
            <a:fillRect/>
          </a:stretch>
        </p:blipFill>
        <p:spPr>
          <a:xfrm>
            <a:off x="11332668" y="6268749"/>
            <a:ext cx="604833" cy="285960"/>
          </a:xfrm>
          <a:prstGeom prst="rect">
            <a:avLst/>
          </a:prstGeom>
        </p:spPr>
      </p:pic>
      <p:pic>
        <p:nvPicPr>
          <p:cNvPr id="5" name="Picture 4">
            <a:extLst>
              <a:ext uri="{FF2B5EF4-FFF2-40B4-BE49-F238E27FC236}">
                <a16:creationId xmlns:a16="http://schemas.microsoft.com/office/drawing/2014/main" id="{731173DC-4069-5207-8965-9AC83EB9DC91}"/>
              </a:ext>
            </a:extLst>
          </p:cNvPr>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176852713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60"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4" r:id="rId16"/>
    <p:sldLayoutId id="2147483719" r:id="rId17"/>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C183D7F6-B498-43B3-948B-1728B52AA6E4}">
                <adec:decorative xmlns:adec="http://schemas.microsoft.com/office/drawing/2017/decorative" val="0"/>
              </a:ext>
            </a:extLst>
          </p:cNvPr>
          <p:cNvSpPr txBox="1"/>
          <p:nvPr userDrawn="1">
            <p:custDataLst>
              <p:tags r:id="rId37"/>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sp>
        <p:nvSpPr>
          <p:cNvPr id="29" name="Shape 8">
            <a:extLst>
              <a:ext uri="{C183D7F6-B498-43B3-948B-1728B52AA6E4}">
                <adec:decorative xmlns:adec="http://schemas.microsoft.com/office/drawing/2017/decorative" val="0"/>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cxnSp>
        <p:nvCxnSpPr>
          <p:cNvPr id="17" name="Straight Connector 16">
            <a:extLst>
              <a:ext uri="{FF2B5EF4-FFF2-40B4-BE49-F238E27FC236}">
                <a16:creationId xmlns:a16="http://schemas.microsoft.com/office/drawing/2014/main" id="{F024B3B3-3138-44BB-8DDD-6BDCEF24DEDC}"/>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 uri="{C183D7F6-B498-43B3-948B-1728B52AA6E4}">
                <adec:decorative xmlns:adec="http://schemas.microsoft.com/office/drawing/2017/decorative" val="1"/>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8" name="TextBox 7">
            <a:extLst>
              <a:ext uri="{C183D7F6-B498-43B3-948B-1728B52AA6E4}">
                <adec:decorative xmlns:adec="http://schemas.microsoft.com/office/drawing/2017/decorative" val="0"/>
              </a:ext>
            </a:extLst>
          </p:cNvPr>
          <p:cNvSpPr txBox="1"/>
          <p:nvPr userDrawn="1">
            <p:custDataLst>
              <p:tags r:id="rId38"/>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lumMod val="65000"/>
                  </a:schemeClr>
                </a:solidFill>
                <a:latin typeface="+mn-lt"/>
                <a:ea typeface="+mn-ea"/>
                <a:cs typeface="+mn-cs"/>
              </a:rPr>
              <a:t>© 2023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4909747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hyperlink" Target="https://www.nextlevelscoaching.com/blog/2020/7/15/the-dangers-of-not-prioritizing-priority-series-1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CB1C0-FB20-332D-249B-FA0D817B80DF}"/>
              </a:ext>
            </a:extLst>
          </p:cNvPr>
          <p:cNvSpPr>
            <a:spLocks noGrp="1"/>
          </p:cNvSpPr>
          <p:nvPr>
            <p:ph type="ctrTitle"/>
          </p:nvPr>
        </p:nvSpPr>
        <p:spPr>
          <a:xfrm>
            <a:off x="540685" y="2544222"/>
            <a:ext cx="6917506" cy="2719440"/>
          </a:xfrm>
        </p:spPr>
        <p:txBody>
          <a:bodyPr/>
          <a:lstStyle/>
          <a:p>
            <a:pPr algn="ctr"/>
            <a:r>
              <a:rPr lang="en-GB" sz="3200" b="1" dirty="0"/>
              <a:t>ICT Programme Update</a:t>
            </a:r>
            <a:br>
              <a:rPr lang="en-GB" sz="3200" b="1" dirty="0"/>
            </a:br>
            <a:r>
              <a:rPr lang="en-GB" sz="3200" b="1" dirty="0"/>
              <a:t>Staff Expo Tuesday 10 June 2025</a:t>
            </a:r>
            <a:br>
              <a:rPr lang="en-GB" sz="3200" b="1" dirty="0"/>
            </a:br>
            <a:br>
              <a:rPr lang="en-GB" sz="3200" b="1" dirty="0"/>
            </a:br>
            <a:r>
              <a:rPr lang="en-GB" sz="2000" b="1" dirty="0"/>
              <a:t>Stefan Sabuda, Assistant Director - ICT</a:t>
            </a:r>
            <a:br>
              <a:rPr lang="en-GB" sz="2000" b="1" dirty="0"/>
            </a:br>
            <a:r>
              <a:rPr lang="en-GB" sz="2000" b="1" dirty="0"/>
              <a:t>Paul Robinson, Director Enabler Services</a:t>
            </a:r>
          </a:p>
        </p:txBody>
      </p:sp>
      <p:pic>
        <p:nvPicPr>
          <p:cNvPr id="8" name="Picture Placeholder 7" descr="3D smartphone graphic">
            <a:extLst>
              <a:ext uri="{FF2B5EF4-FFF2-40B4-BE49-F238E27FC236}">
                <a16:creationId xmlns:a16="http://schemas.microsoft.com/office/drawing/2014/main" id="{7A1ACBA2-3E59-839C-3E51-FE930DAACC28}"/>
              </a:ext>
            </a:extLst>
          </p:cNvPr>
          <p:cNvPicPr>
            <a:picLocks noGrp="1" noChangeAspect="1"/>
          </p:cNvPicPr>
          <p:nvPr>
            <p:ph type="pic" sz="quarter" idx="10"/>
          </p:nvPr>
        </p:nvPicPr>
        <p:blipFill>
          <a:blip r:embed="rId2"/>
          <a:srcRect l="27354" r="27354"/>
          <a:stretch>
            <a:fillRect/>
          </a:stretch>
        </p:blipFill>
        <p:spPr>
          <a:xfrm>
            <a:off x="6819783" y="93608"/>
            <a:ext cx="5372217" cy="6670783"/>
          </a:xfrm>
        </p:spPr>
      </p:pic>
    </p:spTree>
    <p:extLst>
      <p:ext uri="{BB962C8B-B14F-4D97-AF65-F5344CB8AC3E}">
        <p14:creationId xmlns:p14="http://schemas.microsoft.com/office/powerpoint/2010/main" val="373568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32EB-1225-7CD9-CC8B-B479218CC669}"/>
              </a:ext>
            </a:extLst>
          </p:cNvPr>
          <p:cNvSpPr>
            <a:spLocks noGrp="1"/>
          </p:cNvSpPr>
          <p:nvPr>
            <p:ph type="title"/>
          </p:nvPr>
        </p:nvSpPr>
        <p:spPr/>
        <p:txBody>
          <a:bodyPr/>
          <a:lstStyle/>
          <a:p>
            <a:pPr algn="ctr"/>
            <a:r>
              <a:rPr lang="en-GB"/>
              <a:t>ICT Programme of Work </a:t>
            </a:r>
          </a:p>
        </p:txBody>
      </p:sp>
      <p:sp>
        <p:nvSpPr>
          <p:cNvPr id="3" name="Content Placeholder 2">
            <a:extLst>
              <a:ext uri="{FF2B5EF4-FFF2-40B4-BE49-F238E27FC236}">
                <a16:creationId xmlns:a16="http://schemas.microsoft.com/office/drawing/2014/main" id="{E3A09F04-0F57-3B2B-4DF1-6A412FBC1CFD}"/>
              </a:ext>
            </a:extLst>
          </p:cNvPr>
          <p:cNvSpPr>
            <a:spLocks noGrp="1"/>
          </p:cNvSpPr>
          <p:nvPr>
            <p:ph idx="10"/>
          </p:nvPr>
        </p:nvSpPr>
        <p:spPr>
          <a:xfrm>
            <a:off x="6569667" y="1437434"/>
            <a:ext cx="4868957" cy="4564465"/>
          </a:xfrm>
        </p:spPr>
        <p:txBody>
          <a:bodyPr/>
          <a:lstStyle/>
          <a:p>
            <a:pPr marL="342900" lvl="0" indent="-342900">
              <a:lnSpc>
                <a:spcPct val="115000"/>
              </a:lnSpc>
              <a:spcAft>
                <a:spcPts val="800"/>
              </a:spcAft>
              <a:buFont typeface="Arial" panose="020B0604020202020204" pitchFamily="34" charset="0"/>
              <a:buChar char="•"/>
              <a:tabLst>
                <a:tab pos="457200" algn="l"/>
              </a:tabLst>
            </a:pPr>
            <a:r>
              <a:rPr lang="en-GB" sz="1200" kern="100" dirty="0">
                <a:effectLst/>
                <a:ea typeface="Aptos" panose="020B0004020202020204" pitchFamily="34" charset="0"/>
              </a:rPr>
              <a:t>What is the ICT Programme of Work? </a:t>
            </a:r>
          </a:p>
          <a:p>
            <a:pPr marL="457200">
              <a:lnSpc>
                <a:spcPct val="115000"/>
              </a:lnSpc>
              <a:spcAft>
                <a:spcPts val="800"/>
              </a:spcAft>
              <a:buNone/>
            </a:pPr>
            <a:r>
              <a:rPr lang="en-GB" sz="1200" kern="100" dirty="0">
                <a:effectLst/>
                <a:ea typeface="Aptos" panose="020B0004020202020204" pitchFamily="34" charset="0"/>
              </a:rPr>
              <a:t>The ICT Programme of work is not a single programme, it is the ICT Portfolio and how we capture all the ICT Programmes, Projects and work activities. This includes programmes and projects from the Councils Annual Plan, ICT Service Priorities and other ICT requests from within Westmorland and Furness.  </a:t>
            </a: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ea typeface="Aptos" panose="020B0004020202020204" pitchFamily="34" charset="0"/>
              </a:rPr>
              <a:t>It is a joint programme of work which captures and track programmes and project. This includes all:  </a:t>
            </a:r>
          </a:p>
          <a:p>
            <a:pPr marL="742950" lvl="1" indent="-285750">
              <a:lnSpc>
                <a:spcPct val="115000"/>
              </a:lnSpc>
              <a:spcAft>
                <a:spcPts val="800"/>
              </a:spcAft>
              <a:buFont typeface="Calibri" panose="020F0502020204030204" pitchFamily="34" charset="0"/>
              <a:buChar char="ꟷ"/>
              <a:tabLst>
                <a:tab pos="914400" algn="l"/>
              </a:tabLst>
            </a:pPr>
            <a:r>
              <a:rPr lang="en-GB" sz="1200" kern="100" dirty="0">
                <a:effectLst/>
                <a:ea typeface="Aptos" panose="020B0004020202020204" pitchFamily="34" charset="0"/>
              </a:rPr>
              <a:t>W&amp;F ICT </a:t>
            </a:r>
          </a:p>
          <a:p>
            <a:pPr marL="742950" lvl="1" indent="-285750">
              <a:lnSpc>
                <a:spcPct val="115000"/>
              </a:lnSpc>
              <a:spcAft>
                <a:spcPts val="800"/>
              </a:spcAft>
              <a:buFont typeface="Calibri" panose="020F0502020204030204" pitchFamily="34" charset="0"/>
              <a:buChar char="ꟷ"/>
              <a:tabLst>
                <a:tab pos="914400" algn="l"/>
              </a:tabLst>
            </a:pPr>
            <a:r>
              <a:rPr lang="en-GB" sz="1200" kern="100" dirty="0">
                <a:effectLst/>
                <a:ea typeface="Aptos" panose="020B0004020202020204" pitchFamily="34" charset="0"/>
              </a:rPr>
              <a:t>W&amp;F Digital</a:t>
            </a:r>
          </a:p>
          <a:p>
            <a:pPr marL="742950" lvl="1" indent="-285750">
              <a:lnSpc>
                <a:spcPct val="115000"/>
              </a:lnSpc>
              <a:spcAft>
                <a:spcPts val="800"/>
              </a:spcAft>
              <a:buFont typeface="Calibri" panose="020F0502020204030204" pitchFamily="34" charset="0"/>
              <a:buChar char="ꟷ"/>
              <a:tabLst>
                <a:tab pos="914400" algn="l"/>
              </a:tabLst>
            </a:pPr>
            <a:r>
              <a:rPr lang="en-GB" sz="1200" kern="100" dirty="0">
                <a:effectLst/>
                <a:ea typeface="Aptos" panose="020B0004020202020204" pitchFamily="34" charset="0"/>
              </a:rPr>
              <a:t>ICT Hosted Service </a:t>
            </a:r>
          </a:p>
          <a:p>
            <a:pPr marL="742950" lvl="1" indent="-285750">
              <a:lnSpc>
                <a:spcPct val="115000"/>
              </a:lnSpc>
              <a:spcAft>
                <a:spcPts val="800"/>
              </a:spcAft>
              <a:buFont typeface="Calibri" panose="020F0502020204030204" pitchFamily="34" charset="0"/>
              <a:buChar char="ꟷ"/>
              <a:tabLst>
                <a:tab pos="914400" algn="l"/>
              </a:tabLst>
            </a:pPr>
            <a:r>
              <a:rPr lang="en-GB" sz="1200" kern="100" dirty="0">
                <a:effectLst/>
                <a:ea typeface="Aptos" panose="020B0004020202020204" pitchFamily="34" charset="0"/>
              </a:rPr>
              <a:t>Data? </a:t>
            </a: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ea typeface="Aptos" panose="020B0004020202020204" pitchFamily="34" charset="0"/>
              </a:rPr>
              <a:t>ICT PMO are working to make this ICT Programme of Work visible across Westmorland and Furness.  </a:t>
            </a:r>
          </a:p>
        </p:txBody>
      </p:sp>
      <p:pic>
        <p:nvPicPr>
          <p:cNvPr id="7" name="Picture 6">
            <a:extLst>
              <a:ext uri="{FF2B5EF4-FFF2-40B4-BE49-F238E27FC236}">
                <a16:creationId xmlns:a16="http://schemas.microsoft.com/office/drawing/2014/main" id="{5BD30BC0-AE3B-EBCE-97A7-F0E8C0B10B3D}"/>
              </a:ext>
            </a:extLst>
          </p:cNvPr>
          <p:cNvPicPr>
            <a:picLocks noChangeAspect="1"/>
          </p:cNvPicPr>
          <p:nvPr/>
        </p:nvPicPr>
        <p:blipFill>
          <a:blip r:embed="rId2"/>
          <a:stretch>
            <a:fillRect/>
          </a:stretch>
        </p:blipFill>
        <p:spPr>
          <a:xfrm>
            <a:off x="530745" y="1612333"/>
            <a:ext cx="6038922" cy="4214665"/>
          </a:xfrm>
          <a:prstGeom prst="rect">
            <a:avLst/>
          </a:prstGeom>
        </p:spPr>
      </p:pic>
    </p:spTree>
    <p:extLst>
      <p:ext uri="{BB962C8B-B14F-4D97-AF65-F5344CB8AC3E}">
        <p14:creationId xmlns:p14="http://schemas.microsoft.com/office/powerpoint/2010/main" val="312903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319" y="447675"/>
            <a:ext cx="3932237" cy="1600200"/>
          </a:xfrm>
        </p:spPr>
        <p:txBody>
          <a:bodyPr anchor="b">
            <a:normAutofit/>
          </a:bodyPr>
          <a:lstStyle/>
          <a:p>
            <a:r>
              <a:rPr lang="en-US" sz="2700" b="1" kern="1200" dirty="0">
                <a:latin typeface="+mj-lt"/>
                <a:ea typeface="+mj-ea"/>
                <a:cs typeface="+mj-cs"/>
              </a:rPr>
              <a:t>What are the delivery priorities for the ICT Improvement Programme in 2025/26? </a:t>
            </a:r>
          </a:p>
        </p:txBody>
      </p:sp>
      <p:sp>
        <p:nvSpPr>
          <p:cNvPr id="3" name="TextBox 2">
            <a:extLst>
              <a:ext uri="{FF2B5EF4-FFF2-40B4-BE49-F238E27FC236}">
                <a16:creationId xmlns:a16="http://schemas.microsoft.com/office/drawing/2014/main" id="{67122016-AFC7-338A-59EC-F38E694FE85E}"/>
              </a:ext>
            </a:extLst>
          </p:cNvPr>
          <p:cNvSpPr txBox="1"/>
          <p:nvPr/>
        </p:nvSpPr>
        <p:spPr>
          <a:xfrm>
            <a:off x="581945" y="2950958"/>
            <a:ext cx="4364831" cy="561975"/>
          </a:xfrm>
          <a:prstGeom prst="rect">
            <a:avLst/>
          </a:prstGeom>
        </p:spPr>
        <p:txBody>
          <a:bodyPr rtlCol="0">
            <a:normAutofit fontScale="92500" lnSpcReduction="10000"/>
          </a:bodyPr>
          <a:lstStyle/>
          <a:p>
            <a:pPr>
              <a:lnSpc>
                <a:spcPct val="90000"/>
              </a:lnSpc>
              <a:spcBef>
                <a:spcPts val="1000"/>
              </a:spcBef>
            </a:pPr>
            <a:r>
              <a:rPr lang="en-US" sz="2000" kern="1200" dirty="0">
                <a:latin typeface="+mn-lt"/>
                <a:ea typeface="+mn-ea"/>
                <a:cs typeface="+mn-cs"/>
              </a:rPr>
              <a:t>The ICT Improvement Programme is made up of 3 Programmes</a:t>
            </a:r>
          </a:p>
        </p:txBody>
      </p:sp>
      <p:graphicFrame>
        <p:nvGraphicFramePr>
          <p:cNvPr id="5" name="Content Placeholder 2">
            <a:extLst>
              <a:ext uri="{FF2B5EF4-FFF2-40B4-BE49-F238E27FC236}">
                <a16:creationId xmlns:a16="http://schemas.microsoft.com/office/drawing/2014/main" id="{5A76E37B-37A4-58EF-8C43-076F513A96B3}"/>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237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5423-EE7D-9727-DB3C-611FE49E9917}"/>
              </a:ext>
            </a:extLst>
          </p:cNvPr>
          <p:cNvSpPr>
            <a:spLocks noGrp="1"/>
          </p:cNvSpPr>
          <p:nvPr>
            <p:ph type="title"/>
          </p:nvPr>
        </p:nvSpPr>
        <p:spPr>
          <a:xfrm>
            <a:off x="839788" y="457200"/>
            <a:ext cx="3932237" cy="1600200"/>
          </a:xfrm>
        </p:spPr>
        <p:txBody>
          <a:bodyPr anchor="b">
            <a:normAutofit/>
          </a:bodyPr>
          <a:lstStyle/>
          <a:p>
            <a:r>
              <a:rPr lang="en-GB" b="1"/>
              <a:t>1. </a:t>
            </a:r>
            <a:r>
              <a:rPr lang="en-GB" b="1" i="0"/>
              <a:t>Standardise our ICT tools and interfaces</a:t>
            </a:r>
            <a:br>
              <a:rPr lang="en-GB" b="1"/>
            </a:br>
            <a:endParaRPr lang="en-GB" b="1"/>
          </a:p>
        </p:txBody>
      </p:sp>
      <p:sp>
        <p:nvSpPr>
          <p:cNvPr id="9" name="Text Placeholder 3">
            <a:extLst>
              <a:ext uri="{FF2B5EF4-FFF2-40B4-BE49-F238E27FC236}">
                <a16:creationId xmlns:a16="http://schemas.microsoft.com/office/drawing/2014/main" id="{3BCE8282-7066-8F62-91B3-2305A2F83617}"/>
              </a:ext>
            </a:extLst>
          </p:cNvPr>
          <p:cNvSpPr>
            <a:spLocks noGrp="1"/>
          </p:cNvSpPr>
          <p:nvPr>
            <p:ph type="body" sz="half" idx="2"/>
          </p:nvPr>
        </p:nvSpPr>
        <p:spPr>
          <a:xfrm>
            <a:off x="839788" y="2057400"/>
            <a:ext cx="3932237" cy="3811588"/>
          </a:xfrm>
        </p:spPr>
        <p:txBody>
          <a:bodyPr>
            <a:normAutofit/>
          </a:bodyPr>
          <a:lstStyle/>
          <a:p>
            <a:r>
              <a:rPr lang="en-GB" sz="2400" b="1" dirty="0"/>
              <a:t>Why? </a:t>
            </a:r>
          </a:p>
          <a:p>
            <a:pPr marL="285750" indent="-285750">
              <a:buFont typeface="Arial" panose="020B0604020202020204" pitchFamily="34" charset="0"/>
              <a:buChar char="•"/>
            </a:pPr>
            <a:r>
              <a:rPr lang="en-GB" sz="2400" dirty="0"/>
              <a:t>Consistent user experience</a:t>
            </a:r>
          </a:p>
          <a:p>
            <a:pPr marL="742950" lvl="1" indent="-285750">
              <a:buFont typeface="Arial" panose="020B0604020202020204" pitchFamily="34" charset="0"/>
              <a:buChar char="•"/>
            </a:pPr>
            <a:r>
              <a:rPr lang="en-GB" sz="2000" dirty="0"/>
              <a:t>Staff survey responses</a:t>
            </a:r>
          </a:p>
          <a:p>
            <a:pPr marL="285750" indent="-285750">
              <a:buFont typeface="Arial" panose="020B0604020202020204" pitchFamily="34" charset="0"/>
              <a:buChar char="•"/>
            </a:pPr>
            <a:r>
              <a:rPr lang="en-GB" sz="2400" dirty="0"/>
              <a:t>Support future ICT service provisions and project</a:t>
            </a:r>
          </a:p>
          <a:p>
            <a:pPr marL="285750" indent="-285750">
              <a:buFont typeface="Arial" panose="020B0604020202020204" pitchFamily="34" charset="0"/>
              <a:buChar char="•"/>
            </a:pPr>
            <a:r>
              <a:rPr lang="en-GB" sz="2400" dirty="0"/>
              <a:t>Centralised ICT Support model</a:t>
            </a:r>
          </a:p>
          <a:p>
            <a:pPr marL="285750" indent="-285750">
              <a:buFont typeface="Arial" panose="020B0604020202020204" pitchFamily="34" charset="0"/>
              <a:buChar char="•"/>
            </a:pPr>
            <a:endParaRPr lang="en-GB" sz="2400" dirty="0"/>
          </a:p>
          <a:p>
            <a:endParaRPr lang="en-GB" sz="2400" dirty="0"/>
          </a:p>
          <a:p>
            <a:endParaRPr lang="en-GB" sz="2400" dirty="0"/>
          </a:p>
          <a:p>
            <a:endParaRPr lang="en-US" sz="2400" dirty="0"/>
          </a:p>
        </p:txBody>
      </p:sp>
      <p:graphicFrame>
        <p:nvGraphicFramePr>
          <p:cNvPr id="5" name="Content Placeholder 2">
            <a:extLst>
              <a:ext uri="{FF2B5EF4-FFF2-40B4-BE49-F238E27FC236}">
                <a16:creationId xmlns:a16="http://schemas.microsoft.com/office/drawing/2014/main" id="{99995A40-A926-C896-62CC-6BB50DFFC20D}"/>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83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3C70F-3FA1-11F9-C594-CB7AD365FD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F0FEE-8F1A-52A4-87CC-EF0E6CC89FFA}"/>
              </a:ext>
            </a:extLst>
          </p:cNvPr>
          <p:cNvSpPr>
            <a:spLocks noGrp="1"/>
          </p:cNvSpPr>
          <p:nvPr>
            <p:ph type="title"/>
          </p:nvPr>
        </p:nvSpPr>
        <p:spPr>
          <a:xfrm>
            <a:off x="839788" y="457200"/>
            <a:ext cx="3932237" cy="1600200"/>
          </a:xfrm>
        </p:spPr>
        <p:txBody>
          <a:bodyPr anchor="b">
            <a:normAutofit/>
          </a:bodyPr>
          <a:lstStyle/>
          <a:p>
            <a:r>
              <a:rPr lang="en-GB" sz="2700" b="1"/>
              <a:t>2. </a:t>
            </a:r>
            <a:r>
              <a:rPr lang="en-GB" sz="2700" b="1" i="0"/>
              <a:t>Progress the development of our ICT infrastructure</a:t>
            </a:r>
            <a:br>
              <a:rPr lang="en-GB" sz="2700" b="1"/>
            </a:br>
            <a:endParaRPr lang="en-GB" sz="2700" b="1"/>
          </a:p>
        </p:txBody>
      </p:sp>
      <p:sp>
        <p:nvSpPr>
          <p:cNvPr id="9" name="Text Placeholder 3">
            <a:extLst>
              <a:ext uri="{FF2B5EF4-FFF2-40B4-BE49-F238E27FC236}">
                <a16:creationId xmlns:a16="http://schemas.microsoft.com/office/drawing/2014/main" id="{8A244BB8-3393-5D24-CF0D-83C26F321753}"/>
              </a:ext>
            </a:extLst>
          </p:cNvPr>
          <p:cNvSpPr>
            <a:spLocks noGrp="1"/>
          </p:cNvSpPr>
          <p:nvPr>
            <p:ph type="body" sz="half" idx="2"/>
          </p:nvPr>
        </p:nvSpPr>
        <p:spPr>
          <a:xfrm>
            <a:off x="839788" y="2057400"/>
            <a:ext cx="3932237" cy="2469333"/>
          </a:xfrm>
        </p:spPr>
        <p:txBody>
          <a:bodyPr>
            <a:normAutofit fontScale="92500" lnSpcReduction="10000"/>
          </a:bodyPr>
          <a:lstStyle/>
          <a:p>
            <a:r>
              <a:rPr lang="en-GB" sz="2400" b="1"/>
              <a:t>Why? </a:t>
            </a:r>
          </a:p>
          <a:p>
            <a:pPr marL="285750" indent="-285750">
              <a:buFont typeface="Arial" panose="020B0604020202020204" pitchFamily="34" charset="0"/>
              <a:buChar char="•"/>
            </a:pPr>
            <a:r>
              <a:rPr lang="en-GB" sz="2400"/>
              <a:t>Single Westmorland and Furness Infrastructure </a:t>
            </a:r>
          </a:p>
          <a:p>
            <a:pPr marL="742950" lvl="1" indent="-285750">
              <a:buFont typeface="Arial" panose="020B0604020202020204" pitchFamily="34" charset="0"/>
              <a:buChar char="•"/>
            </a:pPr>
            <a:r>
              <a:rPr lang="en-GB" sz="2000"/>
              <a:t>Host all future ICT systems </a:t>
            </a:r>
          </a:p>
          <a:p>
            <a:pPr marL="285750" indent="-285750">
              <a:buFont typeface="Arial" panose="020B0604020202020204" pitchFamily="34" charset="0"/>
              <a:buChar char="•"/>
            </a:pPr>
            <a:r>
              <a:rPr lang="en-GB" sz="2400"/>
              <a:t>Staff on one ICT environment </a:t>
            </a:r>
          </a:p>
          <a:p>
            <a:pPr marL="285750" indent="-285750">
              <a:buFont typeface="Arial" panose="020B0604020202020204" pitchFamily="34" charset="0"/>
              <a:buChar char="•"/>
            </a:pPr>
            <a:r>
              <a:rPr lang="en-GB" sz="2400"/>
              <a:t>Enable collaboration within the organisation </a:t>
            </a:r>
          </a:p>
        </p:txBody>
      </p:sp>
      <p:graphicFrame>
        <p:nvGraphicFramePr>
          <p:cNvPr id="11" name="Content Placeholder 2">
            <a:extLst>
              <a:ext uri="{FF2B5EF4-FFF2-40B4-BE49-F238E27FC236}">
                <a16:creationId xmlns:a16="http://schemas.microsoft.com/office/drawing/2014/main" id="{D8FE3FDA-68C1-0D07-69B7-48C57C716043}"/>
              </a:ext>
            </a:extLst>
          </p:cNvPr>
          <p:cNvGraphicFramePr>
            <a:graphicFrameLocks noGrp="1"/>
          </p:cNvGraphicFramePr>
          <p:nvPr>
            <p:ph idx="1"/>
          </p:nvPr>
        </p:nvGraphicFramePr>
        <p:xfrm>
          <a:off x="5180012" y="121664"/>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BD352A3-28B8-D683-1B78-CCDB5CD49AEB}"/>
              </a:ext>
            </a:extLst>
          </p:cNvPr>
          <p:cNvSpPr txBox="1"/>
          <p:nvPr/>
        </p:nvSpPr>
        <p:spPr>
          <a:xfrm>
            <a:off x="1945564" y="5583624"/>
            <a:ext cx="8463817" cy="338554"/>
          </a:xfrm>
          <a:prstGeom prst="rect">
            <a:avLst/>
          </a:prstGeom>
          <a:noFill/>
        </p:spPr>
        <p:txBody>
          <a:bodyPr wrap="square" rtlCol="0">
            <a:spAutoFit/>
          </a:bodyPr>
          <a:lstStyle/>
          <a:p>
            <a:pPr algn="ctr"/>
            <a:r>
              <a:rPr lang="en-GB" sz="1600" b="1" dirty="0"/>
              <a:t>NB</a:t>
            </a:r>
            <a:r>
              <a:rPr lang="en-GB" sz="1600" dirty="0"/>
              <a:t>: Both projects are very complex and could be programmes within their own right </a:t>
            </a:r>
          </a:p>
        </p:txBody>
      </p:sp>
    </p:spTree>
    <p:extLst>
      <p:ext uri="{BB962C8B-B14F-4D97-AF65-F5344CB8AC3E}">
        <p14:creationId xmlns:p14="http://schemas.microsoft.com/office/powerpoint/2010/main" val="157555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30CD-054D-DDF4-BCC4-CE7471272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59A6D-0B39-71F4-E726-1F3A6738E603}"/>
              </a:ext>
            </a:extLst>
          </p:cNvPr>
          <p:cNvSpPr>
            <a:spLocks noGrp="1"/>
          </p:cNvSpPr>
          <p:nvPr>
            <p:ph type="title"/>
          </p:nvPr>
        </p:nvSpPr>
        <p:spPr>
          <a:xfrm>
            <a:off x="839788" y="457200"/>
            <a:ext cx="3932237" cy="1600200"/>
          </a:xfrm>
        </p:spPr>
        <p:txBody>
          <a:bodyPr anchor="b">
            <a:normAutofit/>
          </a:bodyPr>
          <a:lstStyle/>
          <a:p>
            <a:r>
              <a:rPr lang="en-GB" sz="2700" b="1"/>
              <a:t>3. </a:t>
            </a:r>
            <a:r>
              <a:rPr lang="en-GB" sz="2700" b="1" i="0"/>
              <a:t>Prioritise development &amp; implementation of business systems </a:t>
            </a:r>
            <a:br>
              <a:rPr lang="en-GB" sz="2700" b="1"/>
            </a:br>
            <a:endParaRPr lang="en-GB" sz="2700" b="1"/>
          </a:p>
        </p:txBody>
      </p:sp>
      <p:sp>
        <p:nvSpPr>
          <p:cNvPr id="9" name="Text Placeholder 3">
            <a:extLst>
              <a:ext uri="{FF2B5EF4-FFF2-40B4-BE49-F238E27FC236}">
                <a16:creationId xmlns:a16="http://schemas.microsoft.com/office/drawing/2014/main" id="{EDD58B30-0607-BA18-D505-1D71A024B3D8}"/>
              </a:ext>
            </a:extLst>
          </p:cNvPr>
          <p:cNvSpPr>
            <a:spLocks noGrp="1"/>
          </p:cNvSpPr>
          <p:nvPr>
            <p:ph type="body" sz="half" idx="2"/>
          </p:nvPr>
        </p:nvSpPr>
        <p:spPr>
          <a:xfrm>
            <a:off x="839788" y="2057400"/>
            <a:ext cx="3932237" cy="3811588"/>
          </a:xfrm>
        </p:spPr>
        <p:txBody>
          <a:bodyPr>
            <a:normAutofit/>
          </a:bodyPr>
          <a:lstStyle/>
          <a:p>
            <a:r>
              <a:rPr lang="en-GB" sz="2000" b="1"/>
              <a:t>Why?</a:t>
            </a:r>
            <a:r>
              <a:rPr lang="en-GB" sz="2000"/>
              <a:t> </a:t>
            </a:r>
          </a:p>
          <a:p>
            <a:pPr marL="285750" indent="-285750">
              <a:buFont typeface="Arial" panose="020B0604020202020204" pitchFamily="34" charset="0"/>
              <a:buChar char="•"/>
            </a:pPr>
            <a:r>
              <a:rPr lang="en-GB" sz="2000"/>
              <a:t>Projects/Systems that enables the organisation services to meet their deliverables </a:t>
            </a:r>
            <a:endParaRPr lang="en-US" sz="2000"/>
          </a:p>
          <a:p>
            <a:endParaRPr lang="en-US" sz="2000"/>
          </a:p>
        </p:txBody>
      </p:sp>
      <p:graphicFrame>
        <p:nvGraphicFramePr>
          <p:cNvPr id="8" name="Content Placeholder 2">
            <a:extLst>
              <a:ext uri="{FF2B5EF4-FFF2-40B4-BE49-F238E27FC236}">
                <a16:creationId xmlns:a16="http://schemas.microsoft.com/office/drawing/2014/main" id="{E649B5C4-D1F2-6D35-0861-78A942503F96}"/>
              </a:ext>
            </a:extLst>
          </p:cNvPr>
          <p:cNvGraphicFramePr>
            <a:graphicFrameLocks/>
          </p:cNvGraphicFramePr>
          <p:nvPr>
            <p:extLst>
              <p:ext uri="{D42A27DB-BD31-4B8C-83A1-F6EECF244321}">
                <p14:modId xmlns:p14="http://schemas.microsoft.com/office/powerpoint/2010/main" val="862670457"/>
              </p:ext>
            </p:extLst>
          </p:nvPr>
        </p:nvGraphicFramePr>
        <p:xfrm>
          <a:off x="5520414" y="773507"/>
          <a:ext cx="4810361" cy="5310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580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803A-1EB8-D5F3-E027-82FC753883FE}"/>
              </a:ext>
            </a:extLst>
          </p:cNvPr>
          <p:cNvSpPr>
            <a:spLocks noGrp="1"/>
          </p:cNvSpPr>
          <p:nvPr>
            <p:ph type="title"/>
          </p:nvPr>
        </p:nvSpPr>
        <p:spPr>
          <a:xfrm>
            <a:off x="473569" y="252438"/>
            <a:ext cx="10841964" cy="1042963"/>
          </a:xfrm>
        </p:spPr>
        <p:txBody>
          <a:bodyPr>
            <a:normAutofit/>
          </a:bodyPr>
          <a:lstStyle/>
          <a:p>
            <a:pPr algn="ctr"/>
            <a:r>
              <a:rPr lang="en-GB" dirty="0"/>
              <a:t>The approach to ‘split’ and ‘disaggregate’ the technology</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00371" y="888218"/>
            <a:ext cx="7677736" cy="5582920"/>
          </a:xfrm>
          <a:prstGeom prst="rect">
            <a:avLst/>
          </a:prstGeom>
          <a:noFill/>
          <a:ln>
            <a:noFill/>
          </a:ln>
        </p:spPr>
      </p:pic>
    </p:spTree>
    <p:extLst>
      <p:ext uri="{BB962C8B-B14F-4D97-AF65-F5344CB8AC3E}">
        <p14:creationId xmlns:p14="http://schemas.microsoft.com/office/powerpoint/2010/main" val="4551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803A-1EB8-D5F3-E027-82FC753883FE}"/>
              </a:ext>
            </a:extLst>
          </p:cNvPr>
          <p:cNvSpPr>
            <a:spLocks noGrp="1"/>
          </p:cNvSpPr>
          <p:nvPr>
            <p:ph type="title"/>
          </p:nvPr>
        </p:nvSpPr>
        <p:spPr>
          <a:xfrm>
            <a:off x="473568" y="252438"/>
            <a:ext cx="11500717" cy="1042963"/>
          </a:xfrm>
        </p:spPr>
        <p:txBody>
          <a:bodyPr>
            <a:normAutofit fontScale="90000"/>
          </a:bodyPr>
          <a:lstStyle/>
          <a:p>
            <a:pPr algn="ctr"/>
            <a:r>
              <a:rPr lang="en-GB" dirty="0"/>
              <a:t>25 x Former County Applications / Systems identified as 2024/25 priorities </a:t>
            </a:r>
            <a:br>
              <a:rPr lang="en-GB" dirty="0"/>
            </a:br>
            <a:r>
              <a:rPr lang="en-GB" dirty="0"/>
              <a:t>- Split </a:t>
            </a:r>
            <a:r>
              <a:rPr lang="en-GB" u="sng" dirty="0"/>
              <a:t>achieved</a:t>
            </a:r>
            <a:r>
              <a:rPr lang="en-GB" dirty="0"/>
              <a:t> and stable as a W&amp;F separate instance </a:t>
            </a:r>
            <a:endParaRPr lang="en-GB" b="0" dirty="0"/>
          </a:p>
        </p:txBody>
      </p:sp>
      <p:pic>
        <p:nvPicPr>
          <p:cNvPr id="5" name="Picture 4">
            <a:extLst>
              <a:ext uri="{FF2B5EF4-FFF2-40B4-BE49-F238E27FC236}">
                <a16:creationId xmlns:a16="http://schemas.microsoft.com/office/drawing/2014/main" id="{2BDE9F89-B0B6-0D68-111D-B3FB2C1C0F58}"/>
              </a:ext>
            </a:extLst>
          </p:cNvPr>
          <p:cNvPicPr>
            <a:picLocks noChangeAspect="1"/>
          </p:cNvPicPr>
          <p:nvPr/>
        </p:nvPicPr>
        <p:blipFill>
          <a:blip r:embed="rId2"/>
          <a:stretch>
            <a:fillRect/>
          </a:stretch>
        </p:blipFill>
        <p:spPr>
          <a:xfrm>
            <a:off x="1528801" y="1295401"/>
            <a:ext cx="9386000" cy="4647613"/>
          </a:xfrm>
          <a:prstGeom prst="rect">
            <a:avLst/>
          </a:prstGeom>
        </p:spPr>
      </p:pic>
    </p:spTree>
    <p:extLst>
      <p:ext uri="{BB962C8B-B14F-4D97-AF65-F5344CB8AC3E}">
        <p14:creationId xmlns:p14="http://schemas.microsoft.com/office/powerpoint/2010/main" val="138063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803A-1EB8-D5F3-E027-82FC753883FE}"/>
              </a:ext>
            </a:extLst>
          </p:cNvPr>
          <p:cNvSpPr>
            <a:spLocks noGrp="1"/>
          </p:cNvSpPr>
          <p:nvPr>
            <p:ph type="title"/>
          </p:nvPr>
        </p:nvSpPr>
        <p:spPr>
          <a:xfrm>
            <a:off x="596660" y="137018"/>
            <a:ext cx="10841964" cy="526661"/>
          </a:xfrm>
        </p:spPr>
        <p:txBody>
          <a:bodyPr>
            <a:normAutofit fontScale="90000"/>
          </a:bodyPr>
          <a:lstStyle/>
          <a:p>
            <a:pPr algn="ctr"/>
            <a:r>
              <a:rPr lang="en-GB" dirty="0"/>
              <a:t>58 x Former County Hosted Applications / Systems not yet split </a:t>
            </a:r>
            <a:endParaRPr lang="en-GB" b="0" dirty="0"/>
          </a:p>
        </p:txBody>
      </p:sp>
      <p:sp>
        <p:nvSpPr>
          <p:cNvPr id="4" name="TextBox 3">
            <a:extLst>
              <a:ext uri="{FF2B5EF4-FFF2-40B4-BE49-F238E27FC236}">
                <a16:creationId xmlns:a16="http://schemas.microsoft.com/office/drawing/2014/main" id="{A2DC5839-C0A9-EEDB-2C97-50A4BA693365}"/>
              </a:ext>
            </a:extLst>
          </p:cNvPr>
          <p:cNvSpPr txBox="1"/>
          <p:nvPr/>
        </p:nvSpPr>
        <p:spPr>
          <a:xfrm>
            <a:off x="553792" y="1181101"/>
            <a:ext cx="11182224" cy="5013637"/>
          </a:xfrm>
          <a:prstGeom prst="rect">
            <a:avLst/>
          </a:prstGeom>
          <a:noFill/>
        </p:spPr>
        <p:txBody>
          <a:bodyPr wrap="square" rtlCol="0">
            <a:spAutoFit/>
          </a:bodyPr>
          <a:lstStyle/>
          <a:p>
            <a:endParaRPr lang="en-GB" dirty="0"/>
          </a:p>
        </p:txBody>
      </p:sp>
      <p:graphicFrame>
        <p:nvGraphicFramePr>
          <p:cNvPr id="12" name="Table 11">
            <a:extLst>
              <a:ext uri="{FF2B5EF4-FFF2-40B4-BE49-F238E27FC236}">
                <a16:creationId xmlns:a16="http://schemas.microsoft.com/office/drawing/2014/main" id="{3BE4F766-4653-8CBB-2ED6-6F6E6EB6DC41}"/>
              </a:ext>
            </a:extLst>
          </p:cNvPr>
          <p:cNvGraphicFramePr>
            <a:graphicFrameLocks noGrp="1"/>
          </p:cNvGraphicFramePr>
          <p:nvPr>
            <p:extLst>
              <p:ext uri="{D42A27DB-BD31-4B8C-83A1-F6EECF244321}">
                <p14:modId xmlns:p14="http://schemas.microsoft.com/office/powerpoint/2010/main" val="1210609557"/>
              </p:ext>
            </p:extLst>
          </p:nvPr>
        </p:nvGraphicFramePr>
        <p:xfrm>
          <a:off x="1639125" y="836980"/>
          <a:ext cx="8536506" cy="5607852"/>
        </p:xfrm>
        <a:graphic>
          <a:graphicData uri="http://schemas.openxmlformats.org/drawingml/2006/table">
            <a:tbl>
              <a:tblPr firstRow="1" firstCol="1" bandRow="1"/>
              <a:tblGrid>
                <a:gridCol w="4268253">
                  <a:extLst>
                    <a:ext uri="{9D8B030D-6E8A-4147-A177-3AD203B41FA5}">
                      <a16:colId xmlns:a16="http://schemas.microsoft.com/office/drawing/2014/main" val="199873791"/>
                    </a:ext>
                  </a:extLst>
                </a:gridCol>
                <a:gridCol w="4268253">
                  <a:extLst>
                    <a:ext uri="{9D8B030D-6E8A-4147-A177-3AD203B41FA5}">
                      <a16:colId xmlns:a16="http://schemas.microsoft.com/office/drawing/2014/main" val="1337467641"/>
                    </a:ext>
                  </a:extLst>
                </a:gridCol>
              </a:tblGrid>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E5 (Finance System)</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ELMS2</a:t>
                      </a:r>
                    </a:p>
                  </a:txBody>
                  <a:tcPr marL="57928" marR="57928" marT="0" marB="0">
                    <a:lnL>
                      <a:noFill/>
                    </a:lnL>
                    <a:lnR>
                      <a:noFill/>
                    </a:lnR>
                    <a:lnT>
                      <a:noFill/>
                    </a:lnT>
                    <a:lnB>
                      <a:noFill/>
                    </a:lnB>
                    <a:noFill/>
                  </a:tcPr>
                </a:tc>
                <a:extLst>
                  <a:ext uri="{0D108BD9-81ED-4DB2-BD59-A6C34878D82A}">
                    <a16:rowId xmlns:a16="http://schemas.microsoft.com/office/drawing/2014/main" val="4079639949"/>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iTrent</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Equisys Timemaster (Orica)</a:t>
                      </a:r>
                    </a:p>
                  </a:txBody>
                  <a:tcPr marL="57928" marR="57928" marT="0" marB="0">
                    <a:lnL>
                      <a:noFill/>
                    </a:lnL>
                    <a:lnR>
                      <a:noFill/>
                    </a:lnR>
                    <a:lnT>
                      <a:noFill/>
                    </a:lnT>
                    <a:lnB>
                      <a:noFill/>
                    </a:lnB>
                    <a:noFill/>
                  </a:tcPr>
                </a:tc>
                <a:extLst>
                  <a:ext uri="{0D108BD9-81ED-4DB2-BD59-A6C34878D82A}">
                    <a16:rowId xmlns:a16="http://schemas.microsoft.com/office/drawing/2014/main" val="777921914"/>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Civica</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FSSNet</a:t>
                      </a:r>
                    </a:p>
                  </a:txBody>
                  <a:tcPr marL="57928" marR="57928" marT="0" marB="0">
                    <a:lnL>
                      <a:noFill/>
                    </a:lnL>
                    <a:lnR>
                      <a:noFill/>
                    </a:lnR>
                    <a:lnT>
                      <a:noFill/>
                    </a:lnT>
                    <a:lnB>
                      <a:noFill/>
                    </a:lnB>
                    <a:noFill/>
                  </a:tcPr>
                </a:tc>
                <a:extLst>
                  <a:ext uri="{0D108BD9-81ED-4DB2-BD59-A6C34878D82A}">
                    <a16:rowId xmlns:a16="http://schemas.microsoft.com/office/drawing/2014/main" val="4255798836"/>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Cognos </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Funding Information System</a:t>
                      </a:r>
                    </a:p>
                  </a:txBody>
                  <a:tcPr marL="57928" marR="57928" marT="0" marB="0">
                    <a:lnL>
                      <a:noFill/>
                    </a:lnL>
                    <a:lnR>
                      <a:noFill/>
                    </a:lnR>
                    <a:lnT>
                      <a:noFill/>
                    </a:lnT>
                    <a:lnB>
                      <a:noFill/>
                    </a:lnB>
                    <a:noFill/>
                  </a:tcPr>
                </a:tc>
                <a:extLst>
                  <a:ext uri="{0D108BD9-81ED-4DB2-BD59-A6C34878D82A}">
                    <a16:rowId xmlns:a16="http://schemas.microsoft.com/office/drawing/2014/main" val="4069477362"/>
                  </a:ext>
                </a:extLst>
              </a:tr>
              <a:tr h="180748">
                <a:tc>
                  <a:txBody>
                    <a:bodyPr/>
                    <a:lstStyle/>
                    <a:p>
                      <a:pPr marL="342900" lvl="0" indent="-342900">
                        <a:lnSpc>
                          <a:spcPct val="107000"/>
                        </a:lnSpc>
                        <a:buFont typeface="Symbol" panose="05050102010706020507" pitchFamily="18" charset="2"/>
                        <a:buChar char=""/>
                      </a:pP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Condeco</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(Room Booking System)</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Gas Maps</a:t>
                      </a:r>
                    </a:p>
                  </a:txBody>
                  <a:tcPr marL="57928" marR="57928" marT="0" marB="0">
                    <a:lnL>
                      <a:noFill/>
                    </a:lnL>
                    <a:lnR>
                      <a:noFill/>
                    </a:lnR>
                    <a:lnT>
                      <a:noFill/>
                    </a:lnT>
                    <a:lnB>
                      <a:noFill/>
                    </a:lnB>
                    <a:noFill/>
                  </a:tcPr>
                </a:tc>
                <a:extLst>
                  <a:ext uri="{0D108BD9-81ED-4DB2-BD59-A6C34878D82A}">
                    <a16:rowId xmlns:a16="http://schemas.microsoft.com/office/drawing/2014/main" val="3526805739"/>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eOPAS / eSafety</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GGP</a:t>
                      </a:r>
                    </a:p>
                  </a:txBody>
                  <a:tcPr marL="57928" marR="57928" marT="0" marB="0">
                    <a:lnL>
                      <a:noFill/>
                    </a:lnL>
                    <a:lnR>
                      <a:noFill/>
                    </a:lnR>
                    <a:lnT>
                      <a:noFill/>
                    </a:lnT>
                    <a:lnB>
                      <a:noFill/>
                    </a:lnB>
                    <a:noFill/>
                  </a:tcPr>
                </a:tc>
                <a:extLst>
                  <a:ext uri="{0D108BD9-81ED-4DB2-BD59-A6C34878D82A}">
                    <a16:rowId xmlns:a16="http://schemas.microsoft.com/office/drawing/2014/main" val="1937525256"/>
                  </a:ext>
                </a:extLst>
              </a:tr>
              <a:tr h="180748">
                <a:tc>
                  <a:txBody>
                    <a:bodyPr/>
                    <a:lstStyle/>
                    <a:p>
                      <a:pPr marL="342900" lvl="0" indent="-342900">
                        <a:lnSpc>
                          <a:spcPct val="107000"/>
                        </a:lnSpc>
                        <a:buFont typeface="Symbol" panose="05050102010706020507" pitchFamily="18" charset="2"/>
                        <a:buChar char=""/>
                      </a:pP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Cygnum</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GoPay</a:t>
                      </a:r>
                    </a:p>
                  </a:txBody>
                  <a:tcPr marL="57928" marR="57928" marT="0" marB="0">
                    <a:lnL>
                      <a:noFill/>
                    </a:lnL>
                    <a:lnR>
                      <a:noFill/>
                    </a:lnR>
                    <a:lnT>
                      <a:noFill/>
                    </a:lnT>
                    <a:lnB>
                      <a:noFill/>
                    </a:lnB>
                    <a:noFill/>
                  </a:tcPr>
                </a:tc>
                <a:extLst>
                  <a:ext uri="{0D108BD9-81ED-4DB2-BD59-A6C34878D82A}">
                    <a16:rowId xmlns:a16="http://schemas.microsoft.com/office/drawing/2014/main" val="2194587561"/>
                  </a:ext>
                </a:extLst>
              </a:tr>
              <a:tr h="180748">
                <a:tc>
                  <a:txBody>
                    <a:bodyPr/>
                    <a:lstStyle/>
                    <a:p>
                      <a:pPr marL="342900" lvl="0" indent="-342900">
                        <a:lnSpc>
                          <a:spcPct val="107000"/>
                        </a:lnSpc>
                        <a:buFont typeface="Symbol" panose="05050102010706020507" pitchFamily="18"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Access Legal</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HIKVision CCTV</a:t>
                      </a:r>
                    </a:p>
                  </a:txBody>
                  <a:tcPr marL="57928" marR="57928" marT="0" marB="0">
                    <a:lnL>
                      <a:noFill/>
                    </a:lnL>
                    <a:lnR>
                      <a:noFill/>
                    </a:lnR>
                    <a:lnT>
                      <a:noFill/>
                    </a:lnT>
                    <a:lnB>
                      <a:noFill/>
                    </a:lnB>
                    <a:noFill/>
                  </a:tcPr>
                </a:tc>
                <a:extLst>
                  <a:ext uri="{0D108BD9-81ED-4DB2-BD59-A6C34878D82A}">
                    <a16:rowId xmlns:a16="http://schemas.microsoft.com/office/drawing/2014/main" val="3872525158"/>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Advert Booking</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ICT Procurement Website</a:t>
                      </a:r>
                    </a:p>
                  </a:txBody>
                  <a:tcPr marL="57928" marR="57928" marT="0" marB="0">
                    <a:lnL>
                      <a:noFill/>
                    </a:lnL>
                    <a:lnR>
                      <a:noFill/>
                    </a:lnR>
                    <a:lnT>
                      <a:noFill/>
                    </a:lnT>
                    <a:lnB>
                      <a:noFill/>
                    </a:lnB>
                    <a:noFill/>
                  </a:tcPr>
                </a:tc>
                <a:extLst>
                  <a:ext uri="{0D108BD9-81ED-4DB2-BD59-A6C34878D82A}">
                    <a16:rowId xmlns:a16="http://schemas.microsoft.com/office/drawing/2014/main" val="4208332461"/>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AP Forensics / NXG</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IQUANTA</a:t>
                      </a:r>
                    </a:p>
                  </a:txBody>
                  <a:tcPr marL="57928" marR="57928" marT="0" marB="0">
                    <a:lnL>
                      <a:noFill/>
                    </a:lnL>
                    <a:lnR>
                      <a:noFill/>
                    </a:lnR>
                    <a:lnT>
                      <a:noFill/>
                    </a:lnT>
                    <a:lnB>
                      <a:noFill/>
                    </a:lnB>
                    <a:noFill/>
                  </a:tcPr>
                </a:tc>
                <a:extLst>
                  <a:ext uri="{0D108BD9-81ED-4DB2-BD59-A6C34878D82A}">
                    <a16:rowId xmlns:a16="http://schemas.microsoft.com/office/drawing/2014/main" val="3481018864"/>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Archie-M</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MapInfo</a:t>
                      </a:r>
                    </a:p>
                  </a:txBody>
                  <a:tcPr marL="57928" marR="57928" marT="0" marB="0">
                    <a:lnL>
                      <a:noFill/>
                    </a:lnL>
                    <a:lnR>
                      <a:noFill/>
                    </a:lnR>
                    <a:lnT>
                      <a:noFill/>
                    </a:lnT>
                    <a:lnB>
                      <a:noFill/>
                    </a:lnB>
                    <a:noFill/>
                  </a:tcPr>
                </a:tc>
                <a:extLst>
                  <a:ext uri="{0D108BD9-81ED-4DB2-BD59-A6C34878D82A}">
                    <a16:rowId xmlns:a16="http://schemas.microsoft.com/office/drawing/2014/main" val="767697164"/>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AtriumProperty</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Koha</a:t>
                      </a:r>
                    </a:p>
                  </a:txBody>
                  <a:tcPr marL="57928" marR="57928" marT="0" marB="0">
                    <a:lnL>
                      <a:noFill/>
                    </a:lnL>
                    <a:lnR>
                      <a:noFill/>
                    </a:lnR>
                    <a:lnT>
                      <a:noFill/>
                    </a:lnT>
                    <a:lnB>
                      <a:noFill/>
                    </a:lnB>
                    <a:noFill/>
                  </a:tcPr>
                </a:tc>
                <a:extLst>
                  <a:ext uri="{0D108BD9-81ED-4DB2-BD59-A6C34878D82A}">
                    <a16:rowId xmlns:a16="http://schemas.microsoft.com/office/drawing/2014/main" val="1142561256"/>
                  </a:ext>
                </a:extLst>
              </a:tr>
              <a:tr h="180748">
                <a:tc>
                  <a:txBody>
                    <a:bodyPr/>
                    <a:lstStyle/>
                    <a:p>
                      <a:pPr marL="342900" lvl="0" indent="-342900">
                        <a:lnSpc>
                          <a:spcPct val="107000"/>
                        </a:lnSpc>
                        <a:buFont typeface="Symbol" panose="05050102010706020507" pitchFamily="18" charset="2"/>
                        <a:buChar char=""/>
                      </a:pP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AutoTurn</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Observer (OTL)</a:t>
                      </a:r>
                    </a:p>
                  </a:txBody>
                  <a:tcPr marL="57928" marR="57928" marT="0" marB="0">
                    <a:lnL>
                      <a:noFill/>
                    </a:lnL>
                    <a:lnR>
                      <a:noFill/>
                    </a:lnR>
                    <a:lnT>
                      <a:noFill/>
                    </a:lnT>
                    <a:lnB>
                      <a:noFill/>
                    </a:lnB>
                    <a:noFill/>
                  </a:tcPr>
                </a:tc>
                <a:extLst>
                  <a:ext uri="{0D108BD9-81ED-4DB2-BD59-A6C34878D82A}">
                    <a16:rowId xmlns:a16="http://schemas.microsoft.com/office/drawing/2014/main" val="4075646159"/>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BrightSign BrightAuthor</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ParkMap</a:t>
                      </a:r>
                    </a:p>
                  </a:txBody>
                  <a:tcPr marL="57928" marR="57928" marT="0" marB="0">
                    <a:lnL>
                      <a:noFill/>
                    </a:lnL>
                    <a:lnR>
                      <a:noFill/>
                    </a:lnR>
                    <a:lnT>
                      <a:noFill/>
                    </a:lnT>
                    <a:lnB>
                      <a:noFill/>
                    </a:lnB>
                    <a:noFill/>
                  </a:tcPr>
                </a:tc>
                <a:extLst>
                  <a:ext uri="{0D108BD9-81ED-4DB2-BD59-A6C34878D82A}">
                    <a16:rowId xmlns:a16="http://schemas.microsoft.com/office/drawing/2014/main" val="1751882114"/>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Calm &amp; CalmView</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Paxton Net2</a:t>
                      </a:r>
                    </a:p>
                  </a:txBody>
                  <a:tcPr marL="57928" marR="57928" marT="0" marB="0">
                    <a:lnL>
                      <a:noFill/>
                    </a:lnL>
                    <a:lnR>
                      <a:noFill/>
                    </a:lnR>
                    <a:lnT>
                      <a:noFill/>
                    </a:lnT>
                    <a:lnB>
                      <a:noFill/>
                    </a:lnB>
                    <a:noFill/>
                  </a:tcPr>
                </a:tc>
                <a:extLst>
                  <a:ext uri="{0D108BD9-81ED-4DB2-BD59-A6C34878D82A}">
                    <a16:rowId xmlns:a16="http://schemas.microsoft.com/office/drawing/2014/main" val="3617351140"/>
                  </a:ext>
                </a:extLst>
              </a:tr>
              <a:tr h="180748">
                <a:tc>
                  <a:txBody>
                    <a:bodyPr/>
                    <a:lstStyle/>
                    <a:p>
                      <a:pPr marL="342900" lvl="0" indent="-342900">
                        <a:lnSpc>
                          <a:spcPct val="107000"/>
                        </a:lnSpc>
                        <a:buFont typeface="Symbol" panose="05050102010706020507" pitchFamily="18"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CASPAR</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PeopleSafe formerly Skyguard</a:t>
                      </a:r>
                    </a:p>
                  </a:txBody>
                  <a:tcPr marL="57928" marR="57928" marT="0" marB="0">
                    <a:lnL>
                      <a:noFill/>
                    </a:lnL>
                    <a:lnR>
                      <a:noFill/>
                    </a:lnR>
                    <a:lnT>
                      <a:noFill/>
                    </a:lnT>
                    <a:lnB>
                      <a:noFill/>
                    </a:lnB>
                    <a:noFill/>
                  </a:tcPr>
                </a:tc>
                <a:extLst>
                  <a:ext uri="{0D108BD9-81ED-4DB2-BD59-A6C34878D82A}">
                    <a16:rowId xmlns:a16="http://schemas.microsoft.com/office/drawing/2014/main" val="3490373111"/>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ServiceNOW</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Planning Application Comment</a:t>
                      </a:r>
                    </a:p>
                  </a:txBody>
                  <a:tcPr marL="57928" marR="57928" marT="0" marB="0">
                    <a:lnL>
                      <a:noFill/>
                    </a:lnL>
                    <a:lnR>
                      <a:noFill/>
                    </a:lnR>
                    <a:lnT>
                      <a:noFill/>
                    </a:lnT>
                    <a:lnB>
                      <a:noFill/>
                    </a:lnB>
                    <a:noFill/>
                  </a:tcPr>
                </a:tc>
                <a:extLst>
                  <a:ext uri="{0D108BD9-81ED-4DB2-BD59-A6C34878D82A}">
                    <a16:rowId xmlns:a16="http://schemas.microsoft.com/office/drawing/2014/main" val="3714801166"/>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Chipside</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Planning Cumbria Website</a:t>
                      </a:r>
                    </a:p>
                  </a:txBody>
                  <a:tcPr marL="57928" marR="57928" marT="0" marB="0">
                    <a:lnL>
                      <a:noFill/>
                    </a:lnL>
                    <a:lnR>
                      <a:noFill/>
                    </a:lnR>
                    <a:lnT>
                      <a:noFill/>
                    </a:lnT>
                    <a:lnB>
                      <a:noFill/>
                    </a:lnB>
                    <a:noFill/>
                  </a:tcPr>
                </a:tc>
                <a:extLst>
                  <a:ext uri="{0D108BD9-81ED-4DB2-BD59-A6C34878D82A}">
                    <a16:rowId xmlns:a16="http://schemas.microsoft.com/office/drawing/2014/main" val="1029837102"/>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Cinolla</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Signable</a:t>
                      </a:r>
                    </a:p>
                  </a:txBody>
                  <a:tcPr marL="57928" marR="57928" marT="0" marB="0">
                    <a:lnL>
                      <a:noFill/>
                    </a:lnL>
                    <a:lnR>
                      <a:noFill/>
                    </a:lnR>
                    <a:lnT>
                      <a:noFill/>
                    </a:lnT>
                    <a:lnB>
                      <a:noFill/>
                    </a:lnB>
                    <a:noFill/>
                  </a:tcPr>
                </a:tc>
                <a:extLst>
                  <a:ext uri="{0D108BD9-81ED-4DB2-BD59-A6C34878D82A}">
                    <a16:rowId xmlns:a16="http://schemas.microsoft.com/office/drawing/2014/main" val="337216681"/>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LMS365 &amp; EUM</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SingleView/TF2 Focus Family</a:t>
                      </a:r>
                    </a:p>
                  </a:txBody>
                  <a:tcPr marL="57928" marR="57928" marT="0" marB="0">
                    <a:lnL>
                      <a:noFill/>
                    </a:lnL>
                    <a:lnR>
                      <a:noFill/>
                    </a:lnR>
                    <a:lnT>
                      <a:noFill/>
                    </a:lnT>
                    <a:lnB>
                      <a:noFill/>
                    </a:lnB>
                    <a:noFill/>
                  </a:tcPr>
                </a:tc>
                <a:extLst>
                  <a:ext uri="{0D108BD9-81ED-4DB2-BD59-A6C34878D82A}">
                    <a16:rowId xmlns:a16="http://schemas.microsoft.com/office/drawing/2014/main" val="3680103721"/>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Community Learning App</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Stopford RAFTS</a:t>
                      </a:r>
                    </a:p>
                  </a:txBody>
                  <a:tcPr marL="57928" marR="57928" marT="0" marB="0">
                    <a:lnL>
                      <a:noFill/>
                    </a:lnL>
                    <a:lnR>
                      <a:noFill/>
                    </a:lnR>
                    <a:lnT>
                      <a:noFill/>
                    </a:lnT>
                    <a:lnB>
                      <a:noFill/>
                    </a:lnB>
                    <a:noFill/>
                  </a:tcPr>
                </a:tc>
                <a:extLst>
                  <a:ext uri="{0D108BD9-81ED-4DB2-BD59-A6C34878D82A}">
                    <a16:rowId xmlns:a16="http://schemas.microsoft.com/office/drawing/2014/main" val="1579267811"/>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Cycomms</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Tactical Signs</a:t>
                      </a:r>
                    </a:p>
                  </a:txBody>
                  <a:tcPr marL="57928" marR="57928" marT="0" marB="0">
                    <a:lnL>
                      <a:noFill/>
                    </a:lnL>
                    <a:lnR>
                      <a:noFill/>
                    </a:lnR>
                    <a:lnT>
                      <a:noFill/>
                    </a:lnT>
                    <a:lnB>
                      <a:noFill/>
                    </a:lnB>
                    <a:noFill/>
                  </a:tcPr>
                </a:tc>
                <a:extLst>
                  <a:ext uri="{0D108BD9-81ED-4DB2-BD59-A6C34878D82A}">
                    <a16:rowId xmlns:a16="http://schemas.microsoft.com/office/drawing/2014/main" val="1419328111"/>
                  </a:ext>
                </a:extLst>
              </a:tr>
              <a:tr h="180748">
                <a:tc>
                  <a:txBody>
                    <a:bodyPr/>
                    <a:lstStyle/>
                    <a:p>
                      <a:pPr marL="342900" lvl="0" indent="-342900">
                        <a:lnSpc>
                          <a:spcPct val="107000"/>
                        </a:lnSpc>
                        <a:buFont typeface="Symbol" panose="05050102010706020507" pitchFamily="18"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Curriculum Surveyor</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Time Master</a:t>
                      </a:r>
                    </a:p>
                  </a:txBody>
                  <a:tcPr marL="57928" marR="57928" marT="0" marB="0">
                    <a:lnL>
                      <a:noFill/>
                    </a:lnL>
                    <a:lnR>
                      <a:noFill/>
                    </a:lnR>
                    <a:lnT>
                      <a:noFill/>
                    </a:lnT>
                    <a:lnB>
                      <a:noFill/>
                    </a:lnB>
                    <a:noFill/>
                  </a:tcPr>
                </a:tc>
                <a:extLst>
                  <a:ext uri="{0D108BD9-81ED-4DB2-BD59-A6C34878D82A}">
                    <a16:rowId xmlns:a16="http://schemas.microsoft.com/office/drawing/2014/main" val="2730397765"/>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DataMap</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Trading Standards (APP) Civica</a:t>
                      </a:r>
                    </a:p>
                  </a:txBody>
                  <a:tcPr marL="57928" marR="57928" marT="0" marB="0">
                    <a:lnL>
                      <a:noFill/>
                    </a:lnL>
                    <a:lnR>
                      <a:noFill/>
                    </a:lnR>
                    <a:lnT>
                      <a:noFill/>
                    </a:lnT>
                    <a:lnB>
                      <a:noFill/>
                    </a:lnB>
                    <a:noFill/>
                  </a:tcPr>
                </a:tc>
                <a:extLst>
                  <a:ext uri="{0D108BD9-81ED-4DB2-BD59-A6C34878D82A}">
                    <a16:rowId xmlns:a16="http://schemas.microsoft.com/office/drawing/2014/main" val="2204204377"/>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DEF MasterGov</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UTC</a:t>
                      </a:r>
                    </a:p>
                  </a:txBody>
                  <a:tcPr marL="57928" marR="57928" marT="0" marB="0">
                    <a:lnL>
                      <a:noFill/>
                    </a:lnL>
                    <a:lnR>
                      <a:noFill/>
                    </a:lnR>
                    <a:lnT>
                      <a:noFill/>
                    </a:lnT>
                    <a:lnB>
                      <a:noFill/>
                    </a:lnB>
                    <a:noFill/>
                  </a:tcPr>
                </a:tc>
                <a:extLst>
                  <a:ext uri="{0D108BD9-81ED-4DB2-BD59-A6C34878D82A}">
                    <a16:rowId xmlns:a16="http://schemas.microsoft.com/office/drawing/2014/main" val="2251585221"/>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Dietplan6 Pro</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Vital (OTL)</a:t>
                      </a:r>
                    </a:p>
                  </a:txBody>
                  <a:tcPr marL="57928" marR="57928" marT="0" marB="0">
                    <a:lnL>
                      <a:noFill/>
                    </a:lnL>
                    <a:lnR>
                      <a:noFill/>
                    </a:lnR>
                    <a:lnT>
                      <a:noFill/>
                    </a:lnT>
                    <a:lnB>
                      <a:noFill/>
                    </a:lnB>
                    <a:noFill/>
                  </a:tcPr>
                </a:tc>
                <a:extLst>
                  <a:ext uri="{0D108BD9-81ED-4DB2-BD59-A6C34878D82A}">
                    <a16:rowId xmlns:a16="http://schemas.microsoft.com/office/drawing/2014/main" val="2131764302"/>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eLibrary</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WHD</a:t>
                      </a:r>
                    </a:p>
                  </a:txBody>
                  <a:tcPr marL="57928" marR="57928" marT="0" marB="0">
                    <a:lnL>
                      <a:noFill/>
                    </a:lnL>
                    <a:lnR>
                      <a:noFill/>
                    </a:lnR>
                    <a:lnT>
                      <a:noFill/>
                    </a:lnT>
                    <a:lnB>
                      <a:noFill/>
                    </a:lnB>
                    <a:noFill/>
                  </a:tcPr>
                </a:tc>
                <a:extLst>
                  <a:ext uri="{0D108BD9-81ED-4DB2-BD59-A6C34878D82A}">
                    <a16:rowId xmlns:a16="http://schemas.microsoft.com/office/drawing/2014/main" val="2691641793"/>
                  </a:ext>
                </a:extLst>
              </a:tr>
              <a:tr h="180748">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eProcurement</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Learn365 (LMS)</a:t>
                      </a:r>
                    </a:p>
                  </a:txBody>
                  <a:tcPr marL="57928" marR="57928" marT="0" marB="0">
                    <a:lnL>
                      <a:noFill/>
                    </a:lnL>
                    <a:lnR>
                      <a:noFill/>
                    </a:lnR>
                    <a:lnT>
                      <a:noFill/>
                    </a:lnT>
                    <a:lnB>
                      <a:noFill/>
                    </a:lnB>
                    <a:noFill/>
                  </a:tcPr>
                </a:tc>
                <a:extLst>
                  <a:ext uri="{0D108BD9-81ED-4DB2-BD59-A6C34878D82A}">
                    <a16:rowId xmlns:a16="http://schemas.microsoft.com/office/drawing/2014/main" val="437106499"/>
                  </a:ext>
                </a:extLst>
              </a:tr>
              <a:tr h="369864">
                <a:tc>
                  <a:txBody>
                    <a:bodyPr/>
                    <a:lstStyle/>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Single Contact Form (Cumbria Safeguarding Hub)</a:t>
                      </a:r>
                    </a:p>
                  </a:txBody>
                  <a:tcPr marL="57928" marR="57928" marT="0" marB="0">
                    <a:lnL>
                      <a:noFill/>
                    </a:lnL>
                    <a:lnR>
                      <a:noFill/>
                    </a:lnR>
                    <a:lnT>
                      <a:noFill/>
                    </a:lnT>
                    <a:lnB>
                      <a:noFill/>
                    </a:lnB>
                    <a:noFill/>
                  </a:tcPr>
                </a:tc>
                <a:tc>
                  <a:txBody>
                    <a:bodyPr/>
                    <a:lstStyle/>
                    <a:p>
                      <a:pPr marL="342900" lvl="0" indent="-342900">
                        <a:lnSpc>
                          <a:spcPct val="107000"/>
                        </a:lnSpc>
                        <a:spcAft>
                          <a:spcPts val="800"/>
                        </a:spcAft>
                        <a:buFont typeface="Symbol" panose="05050102010706020507" pitchFamily="18"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Early Help Forms (Cumbria Safeguarding Hub)</a:t>
                      </a:r>
                    </a:p>
                  </a:txBody>
                  <a:tcPr marL="57928" marR="57928" marT="0" marB="0">
                    <a:lnL>
                      <a:noFill/>
                    </a:lnL>
                    <a:lnR>
                      <a:noFill/>
                    </a:lnR>
                    <a:lnT>
                      <a:noFill/>
                    </a:lnT>
                    <a:lnB>
                      <a:noFill/>
                    </a:lnB>
                    <a:noFill/>
                  </a:tcPr>
                </a:tc>
                <a:extLst>
                  <a:ext uri="{0D108BD9-81ED-4DB2-BD59-A6C34878D82A}">
                    <a16:rowId xmlns:a16="http://schemas.microsoft.com/office/drawing/2014/main" val="3628171192"/>
                  </a:ext>
                </a:extLst>
              </a:tr>
            </a:tbl>
          </a:graphicData>
        </a:graphic>
      </p:graphicFrame>
      <p:sp>
        <p:nvSpPr>
          <p:cNvPr id="3" name="TextBox 2"/>
          <p:cNvSpPr txBox="1"/>
          <p:nvPr/>
        </p:nvSpPr>
        <p:spPr>
          <a:xfrm>
            <a:off x="203200" y="1237826"/>
            <a:ext cx="1422400" cy="923330"/>
          </a:xfrm>
          <a:prstGeom prst="rect">
            <a:avLst/>
          </a:prstGeom>
          <a:noFill/>
        </p:spPr>
        <p:txBody>
          <a:bodyPr wrap="square" rtlCol="0">
            <a:spAutoFit/>
          </a:bodyPr>
          <a:lstStyle/>
          <a:p>
            <a:r>
              <a:rPr lang="en-GB" dirty="0">
                <a:solidFill>
                  <a:srgbClr val="FF0000"/>
                </a:solidFill>
              </a:rPr>
              <a:t>2025/26</a:t>
            </a:r>
            <a:r>
              <a:rPr lang="en-GB" dirty="0"/>
              <a:t> </a:t>
            </a:r>
          </a:p>
          <a:p>
            <a:r>
              <a:rPr lang="en-GB" dirty="0">
                <a:solidFill>
                  <a:srgbClr val="FF0000"/>
                </a:solidFill>
              </a:rPr>
              <a:t>WAF Priorities</a:t>
            </a:r>
          </a:p>
        </p:txBody>
      </p:sp>
      <p:sp>
        <p:nvSpPr>
          <p:cNvPr id="5" name="Right Brace 4"/>
          <p:cNvSpPr/>
          <p:nvPr/>
        </p:nvSpPr>
        <p:spPr>
          <a:xfrm flipH="1">
            <a:off x="1079824" y="867571"/>
            <a:ext cx="552537" cy="1477044"/>
          </a:xfrm>
          <a:prstGeom prst="rightBrace">
            <a:avLst/>
          </a:prstGeom>
          <a:noFill/>
          <a:ln>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274353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803A-1EB8-D5F3-E027-82FC753883FE}"/>
              </a:ext>
            </a:extLst>
          </p:cNvPr>
          <p:cNvSpPr>
            <a:spLocks noGrp="1"/>
          </p:cNvSpPr>
          <p:nvPr>
            <p:ph type="title"/>
          </p:nvPr>
        </p:nvSpPr>
        <p:spPr>
          <a:xfrm>
            <a:off x="596661" y="586545"/>
            <a:ext cx="10841964" cy="1042963"/>
          </a:xfrm>
        </p:spPr>
        <p:txBody>
          <a:bodyPr>
            <a:normAutofit/>
          </a:bodyPr>
          <a:lstStyle/>
          <a:p>
            <a:pPr algn="ctr"/>
            <a:r>
              <a:rPr lang="en-GB" dirty="0"/>
              <a:t>2025/26 W&amp;F priority asks for Systems disaggregation</a:t>
            </a:r>
          </a:p>
        </p:txBody>
      </p:sp>
      <p:graphicFrame>
        <p:nvGraphicFramePr>
          <p:cNvPr id="7" name="Content Placeholder 2">
            <a:extLst>
              <a:ext uri="{FF2B5EF4-FFF2-40B4-BE49-F238E27FC236}">
                <a16:creationId xmlns:a16="http://schemas.microsoft.com/office/drawing/2014/main" id="{FBA7494D-66D2-6125-D8E0-38B9D731008A}"/>
              </a:ext>
            </a:extLst>
          </p:cNvPr>
          <p:cNvGraphicFramePr>
            <a:graphicFrameLocks noGrp="1"/>
          </p:cNvGraphicFramePr>
          <p:nvPr>
            <p:ph idx="10"/>
          </p:nvPr>
        </p:nvGraphicFramePr>
        <p:xfrm>
          <a:off x="596661" y="1437436"/>
          <a:ext cx="10841965" cy="4564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2BCE40A-7C8F-39CD-6953-9018DB8C3F6B}"/>
              </a:ext>
            </a:extLst>
          </p:cNvPr>
          <p:cNvSpPr txBox="1"/>
          <p:nvPr/>
        </p:nvSpPr>
        <p:spPr>
          <a:xfrm>
            <a:off x="1753373" y="5632569"/>
            <a:ext cx="8528539" cy="646331"/>
          </a:xfrm>
          <a:prstGeom prst="rect">
            <a:avLst/>
          </a:prstGeom>
          <a:solidFill>
            <a:srgbClr val="F7DBEA"/>
          </a:solidFill>
        </p:spPr>
        <p:txBody>
          <a:bodyPr wrap="square" rtlCol="0">
            <a:spAutoFit/>
          </a:bodyPr>
          <a:lstStyle/>
          <a:p>
            <a:pPr algn="ctr"/>
            <a:r>
              <a:rPr lang="en-GB" dirty="0"/>
              <a:t>Working with the Hosted ICT Service, Cumberland to agree strategy and resourcing for each system on case by case basis </a:t>
            </a:r>
          </a:p>
        </p:txBody>
      </p:sp>
    </p:spTree>
    <p:extLst>
      <p:ext uri="{BB962C8B-B14F-4D97-AF65-F5344CB8AC3E}">
        <p14:creationId xmlns:p14="http://schemas.microsoft.com/office/powerpoint/2010/main" val="2505526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325D-0B72-8E49-AFE0-5AC3DBF8C77E}"/>
              </a:ext>
            </a:extLst>
          </p:cNvPr>
          <p:cNvSpPr>
            <a:spLocks noGrp="1"/>
          </p:cNvSpPr>
          <p:nvPr>
            <p:ph type="title"/>
          </p:nvPr>
        </p:nvSpPr>
        <p:spPr>
          <a:xfrm>
            <a:off x="9396919" y="2495731"/>
            <a:ext cx="2469626" cy="526661"/>
          </a:xfrm>
        </p:spPr>
        <p:txBody>
          <a:bodyPr/>
          <a:lstStyle/>
          <a:p>
            <a:pPr algn="ctr"/>
            <a:r>
              <a:rPr lang="en-GB" dirty="0"/>
              <a:t>ICT </a:t>
            </a:r>
            <a:br>
              <a:rPr lang="en-GB" dirty="0"/>
            </a:br>
            <a:r>
              <a:rPr lang="en-GB" dirty="0"/>
              <a:t>Critical path</a:t>
            </a:r>
            <a:br>
              <a:rPr lang="en-GB" dirty="0"/>
            </a:br>
            <a:br>
              <a:rPr lang="en-GB" dirty="0"/>
            </a:br>
            <a:r>
              <a:rPr lang="en-GB" sz="1600" b="0" dirty="0"/>
              <a:t>Very complex and under regular review</a:t>
            </a:r>
            <a:br>
              <a:rPr lang="en-GB" dirty="0"/>
            </a:br>
            <a:endParaRPr lang="en-GB" dirty="0"/>
          </a:p>
        </p:txBody>
      </p:sp>
      <p:pic>
        <p:nvPicPr>
          <p:cNvPr id="5" name="Content Placeholder 4">
            <a:extLst>
              <a:ext uri="{FF2B5EF4-FFF2-40B4-BE49-F238E27FC236}">
                <a16:creationId xmlns:a16="http://schemas.microsoft.com/office/drawing/2014/main" id="{74BA574D-AF6C-9E64-A183-2E007DE38B66}"/>
              </a:ext>
            </a:extLst>
          </p:cNvPr>
          <p:cNvPicPr>
            <a:picLocks noGrp="1" noChangeAspect="1"/>
          </p:cNvPicPr>
          <p:nvPr>
            <p:ph idx="10"/>
          </p:nvPr>
        </p:nvPicPr>
        <p:blipFill>
          <a:blip r:embed="rId2"/>
          <a:stretch>
            <a:fillRect/>
          </a:stretch>
        </p:blipFill>
        <p:spPr>
          <a:xfrm>
            <a:off x="260551" y="221454"/>
            <a:ext cx="9136368" cy="6070489"/>
          </a:xfrm>
        </p:spPr>
      </p:pic>
    </p:spTree>
    <p:extLst>
      <p:ext uri="{BB962C8B-B14F-4D97-AF65-F5344CB8AC3E}">
        <p14:creationId xmlns:p14="http://schemas.microsoft.com/office/powerpoint/2010/main" val="3192910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D5B3-6133-8939-B1ED-B754D4F832D9}"/>
              </a:ext>
            </a:extLst>
          </p:cNvPr>
          <p:cNvSpPr>
            <a:spLocks noGrp="1"/>
          </p:cNvSpPr>
          <p:nvPr>
            <p:ph type="title"/>
          </p:nvPr>
        </p:nvSpPr>
        <p:spPr>
          <a:xfrm>
            <a:off x="1980895" y="3107988"/>
            <a:ext cx="8230209" cy="642024"/>
          </a:xfrm>
        </p:spPr>
        <p:txBody>
          <a:bodyPr/>
          <a:lstStyle/>
          <a:p>
            <a:pPr algn="ctr"/>
            <a:r>
              <a:rPr lang="en-GB" sz="4800" b="1" dirty="0"/>
              <a:t>What’s happening in ICT?</a:t>
            </a:r>
          </a:p>
        </p:txBody>
      </p:sp>
    </p:spTree>
    <p:extLst>
      <p:ext uri="{BB962C8B-B14F-4D97-AF65-F5344CB8AC3E}">
        <p14:creationId xmlns:p14="http://schemas.microsoft.com/office/powerpoint/2010/main" val="3247347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0409-CB4E-6678-F925-456D663F4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2695C-9BAB-304D-798C-1E8198A3F528}"/>
              </a:ext>
            </a:extLst>
          </p:cNvPr>
          <p:cNvSpPr>
            <a:spLocks noGrp="1"/>
          </p:cNvSpPr>
          <p:nvPr>
            <p:ph type="title"/>
          </p:nvPr>
        </p:nvSpPr>
        <p:spPr>
          <a:xfrm>
            <a:off x="1393829" y="472431"/>
            <a:ext cx="7574325" cy="526661"/>
          </a:xfrm>
        </p:spPr>
        <p:txBody>
          <a:bodyPr/>
          <a:lstStyle/>
          <a:p>
            <a:r>
              <a:rPr lang="en-GB" dirty="0"/>
              <a:t>ICT Programme and Project Deliverables </a:t>
            </a:r>
            <a:br>
              <a:rPr lang="en-GB" dirty="0"/>
            </a:br>
            <a:endParaRPr lang="en-GB" dirty="0"/>
          </a:p>
        </p:txBody>
      </p:sp>
      <p:sp>
        <p:nvSpPr>
          <p:cNvPr id="15" name="TextBox 14">
            <a:extLst>
              <a:ext uri="{FF2B5EF4-FFF2-40B4-BE49-F238E27FC236}">
                <a16:creationId xmlns:a16="http://schemas.microsoft.com/office/drawing/2014/main" id="{13AD292E-7845-09DE-F4E0-4D1BAB7509F9}"/>
              </a:ext>
            </a:extLst>
          </p:cNvPr>
          <p:cNvSpPr txBox="1"/>
          <p:nvPr/>
        </p:nvSpPr>
        <p:spPr>
          <a:xfrm>
            <a:off x="520459" y="1597923"/>
            <a:ext cx="5055083" cy="3970318"/>
          </a:xfrm>
          <a:prstGeom prst="rect">
            <a:avLst/>
          </a:prstGeom>
          <a:noFill/>
        </p:spPr>
        <p:txBody>
          <a:bodyPr wrap="square">
            <a:spAutoFit/>
          </a:bodyPr>
          <a:lstStyle/>
          <a:p>
            <a:pPr marL="342900" indent="-342900">
              <a:buFont typeface="+mj-lt"/>
              <a:buAutoNum type="arabicPeriod"/>
            </a:pPr>
            <a:r>
              <a:rPr lang="en-GB" dirty="0">
                <a:highlight>
                  <a:srgbClr val="FFFF00"/>
                </a:highlight>
              </a:rPr>
              <a:t>Skype for Business</a:t>
            </a:r>
            <a:r>
              <a:rPr lang="en-GB" baseline="30000" dirty="0">
                <a:highlight>
                  <a:srgbClr val="FFFF00"/>
                </a:highlight>
              </a:rPr>
              <a:t>1</a:t>
            </a:r>
            <a:r>
              <a:rPr lang="en-GB" dirty="0">
                <a:highlight>
                  <a:srgbClr val="FFFF00"/>
                </a:highlight>
              </a:rPr>
              <a:t>  </a:t>
            </a:r>
            <a:r>
              <a:rPr lang="en-GB" baseline="30000" dirty="0">
                <a:highlight>
                  <a:srgbClr val="FFFF00"/>
                </a:highlight>
              </a:rPr>
              <a:t>2</a:t>
            </a:r>
          </a:p>
          <a:p>
            <a:pPr marL="342900" indent="-342900">
              <a:buFont typeface="+mj-lt"/>
              <a:buAutoNum type="arabicPeriod"/>
            </a:pPr>
            <a:r>
              <a:rPr lang="en-GB" dirty="0">
                <a:highlight>
                  <a:srgbClr val="00FF00"/>
                </a:highlight>
              </a:rPr>
              <a:t>HR &amp; Payroll migration &amp; decommission</a:t>
            </a:r>
            <a:r>
              <a:rPr lang="en-GB" baseline="30000" dirty="0">
                <a:highlight>
                  <a:srgbClr val="00FF00"/>
                </a:highlight>
              </a:rPr>
              <a:t>1 2 3</a:t>
            </a:r>
            <a:endParaRPr lang="en-GB" dirty="0">
              <a:highlight>
                <a:srgbClr val="00FF00"/>
              </a:highlight>
            </a:endParaRPr>
          </a:p>
          <a:p>
            <a:pPr marL="342900" indent="-342900">
              <a:buFont typeface="+mj-lt"/>
              <a:buAutoNum type="arabicPeriod"/>
            </a:pPr>
            <a:r>
              <a:rPr lang="en-GB" dirty="0"/>
              <a:t>ICT Health Check 2025</a:t>
            </a:r>
            <a:r>
              <a:rPr lang="en-GB" baseline="30000" dirty="0"/>
              <a:t> 3</a:t>
            </a:r>
            <a:endParaRPr lang="en-GB" dirty="0"/>
          </a:p>
          <a:p>
            <a:pPr marL="342900" indent="-342900">
              <a:buFont typeface="+mj-lt"/>
              <a:buAutoNum type="arabicPeriod"/>
            </a:pPr>
            <a:r>
              <a:rPr lang="en-GB" dirty="0"/>
              <a:t>Window 11 rollout</a:t>
            </a:r>
            <a:r>
              <a:rPr lang="en-GB" baseline="30000" dirty="0"/>
              <a:t> 3</a:t>
            </a:r>
            <a:endParaRPr lang="en-GB" dirty="0"/>
          </a:p>
          <a:p>
            <a:pPr marL="342900" indent="-342900">
              <a:buFont typeface="+mj-lt"/>
              <a:buAutoNum type="arabicPeriod"/>
            </a:pPr>
            <a:r>
              <a:rPr lang="en-GB" dirty="0"/>
              <a:t>Remote Desktop Services (RDS) Replacement</a:t>
            </a:r>
          </a:p>
          <a:p>
            <a:pPr marL="342900" indent="-342900">
              <a:buFont typeface="+mj-lt"/>
              <a:buAutoNum type="arabicPeriod"/>
            </a:pPr>
            <a:r>
              <a:rPr lang="en-GB" dirty="0"/>
              <a:t>Surface Hub upgrade and replacement </a:t>
            </a:r>
          </a:p>
          <a:p>
            <a:pPr marL="342900" indent="-342900">
              <a:buFont typeface="+mj-lt"/>
              <a:buAutoNum type="arabicPeriod"/>
            </a:pPr>
            <a:r>
              <a:rPr lang="en-GB" dirty="0">
                <a:highlight>
                  <a:srgbClr val="FFFF00"/>
                </a:highlight>
              </a:rPr>
              <a:t>Tenancy Hardening/ Standardisation</a:t>
            </a:r>
            <a:r>
              <a:rPr lang="en-GB" baseline="30000" dirty="0">
                <a:highlight>
                  <a:srgbClr val="FFFF00"/>
                </a:highlight>
              </a:rPr>
              <a:t>1</a:t>
            </a:r>
            <a:r>
              <a:rPr lang="en-GB" dirty="0">
                <a:highlight>
                  <a:srgbClr val="FFFF00"/>
                </a:highlight>
              </a:rPr>
              <a:t> </a:t>
            </a:r>
            <a:r>
              <a:rPr lang="en-GB" baseline="30000" dirty="0">
                <a:highlight>
                  <a:srgbClr val="FFFF00"/>
                </a:highlight>
              </a:rPr>
              <a:t>2</a:t>
            </a:r>
            <a:endParaRPr lang="en-GB" dirty="0">
              <a:highlight>
                <a:srgbClr val="FFFF00"/>
              </a:highlight>
            </a:endParaRPr>
          </a:p>
          <a:p>
            <a:pPr marL="342900" indent="-342900">
              <a:buFont typeface="+mj-lt"/>
              <a:buAutoNum type="arabicPeriod"/>
            </a:pPr>
            <a:r>
              <a:rPr lang="en-GB" dirty="0">
                <a:highlight>
                  <a:srgbClr val="FFFF00"/>
                </a:highlight>
              </a:rPr>
              <a:t>SharePoint On-prem migration (Eden/SLDC) </a:t>
            </a:r>
            <a:r>
              <a:rPr lang="en-GB" baseline="30000" dirty="0">
                <a:highlight>
                  <a:srgbClr val="FFFF00"/>
                </a:highlight>
              </a:rPr>
              <a:t>2</a:t>
            </a:r>
            <a:endParaRPr lang="en-GB" dirty="0">
              <a:highlight>
                <a:srgbClr val="FFFF00"/>
              </a:highlight>
            </a:endParaRPr>
          </a:p>
          <a:p>
            <a:pPr marL="342900" indent="-342900">
              <a:buFont typeface="+mj-lt"/>
              <a:buAutoNum type="arabicPeriod"/>
            </a:pPr>
            <a:r>
              <a:rPr lang="en-GB" dirty="0">
                <a:highlight>
                  <a:srgbClr val="FFFF00"/>
                </a:highlight>
              </a:rPr>
              <a:t>Tenancy Discovery, Design &amp; Configuration</a:t>
            </a:r>
            <a:r>
              <a:rPr lang="en-GB" baseline="30000" dirty="0">
                <a:highlight>
                  <a:srgbClr val="FFFF00"/>
                </a:highlight>
              </a:rPr>
              <a:t>1</a:t>
            </a:r>
            <a:r>
              <a:rPr lang="en-GB" dirty="0">
                <a:highlight>
                  <a:srgbClr val="FFFF00"/>
                </a:highlight>
              </a:rPr>
              <a:t> </a:t>
            </a:r>
            <a:r>
              <a:rPr lang="en-GB" baseline="30000" dirty="0">
                <a:highlight>
                  <a:srgbClr val="FFFF00"/>
                </a:highlight>
              </a:rPr>
              <a:t>2 3</a:t>
            </a:r>
            <a:endParaRPr lang="en-GB" dirty="0">
              <a:highlight>
                <a:srgbClr val="FFFF00"/>
              </a:highlight>
            </a:endParaRPr>
          </a:p>
          <a:p>
            <a:pPr marL="342900" indent="-342900">
              <a:buFont typeface="+mj-lt"/>
              <a:buAutoNum type="arabicPeriod"/>
            </a:pPr>
            <a:r>
              <a:rPr lang="en-GB" dirty="0">
                <a:highlight>
                  <a:srgbClr val="FFFF00"/>
                </a:highlight>
              </a:rPr>
              <a:t>Penrith Data Centre replacement and relocation</a:t>
            </a:r>
          </a:p>
          <a:p>
            <a:pPr marL="342900" indent="-342900">
              <a:buFont typeface="+mj-lt"/>
              <a:buAutoNum type="arabicPeriod"/>
            </a:pPr>
            <a:r>
              <a:rPr lang="en-GB" dirty="0">
                <a:highlight>
                  <a:srgbClr val="FFFF00"/>
                </a:highlight>
              </a:rPr>
              <a:t>W&amp;F Future Data Centre</a:t>
            </a:r>
            <a:r>
              <a:rPr lang="en-GB" baseline="30000" dirty="0">
                <a:highlight>
                  <a:srgbClr val="FFFF00"/>
                </a:highlight>
              </a:rPr>
              <a:t>1 2 3</a:t>
            </a:r>
            <a:endParaRPr lang="en-GB" dirty="0">
              <a:highlight>
                <a:srgbClr val="FFFF00"/>
              </a:highlight>
            </a:endParaRPr>
          </a:p>
          <a:p>
            <a:pPr marL="342900" indent="-342900">
              <a:buFont typeface="+mj-lt"/>
              <a:buAutoNum type="arabicPeriod"/>
            </a:pPr>
            <a:r>
              <a:rPr lang="en-GB" dirty="0">
                <a:highlight>
                  <a:srgbClr val="FFFF00"/>
                </a:highlight>
              </a:rPr>
              <a:t>DMS Management System</a:t>
            </a:r>
            <a:r>
              <a:rPr lang="en-GB" baseline="30000" dirty="0">
                <a:highlight>
                  <a:srgbClr val="FFFF00"/>
                </a:highlight>
              </a:rPr>
              <a:t>1 2</a:t>
            </a:r>
          </a:p>
          <a:p>
            <a:pPr marL="342900" indent="-342900">
              <a:buFont typeface="+mj-lt"/>
              <a:buAutoNum type="arabicPeriod"/>
            </a:pPr>
            <a:r>
              <a:rPr lang="en-GB" dirty="0" err="1">
                <a:highlight>
                  <a:srgbClr val="FFFF00"/>
                </a:highlight>
              </a:rPr>
              <a:t>PlaceMaker</a:t>
            </a:r>
            <a:r>
              <a:rPr lang="en-GB" dirty="0">
                <a:highlight>
                  <a:srgbClr val="FFFF00"/>
                </a:highlight>
              </a:rPr>
              <a:t> </a:t>
            </a:r>
            <a:r>
              <a:rPr lang="en-GB" baseline="30000" dirty="0">
                <a:highlight>
                  <a:srgbClr val="FFFF00"/>
                </a:highlight>
              </a:rPr>
              <a:t>1 2</a:t>
            </a:r>
            <a:endParaRPr lang="en-GB" dirty="0">
              <a:highlight>
                <a:srgbClr val="FFFF00"/>
              </a:highlight>
            </a:endParaRPr>
          </a:p>
          <a:p>
            <a:pPr marL="342900" indent="-342900">
              <a:buFont typeface="+mj-lt"/>
              <a:buAutoNum type="arabicPeriod"/>
            </a:pPr>
            <a:r>
              <a:rPr lang="en-GB" dirty="0">
                <a:highlight>
                  <a:srgbClr val="00FF00"/>
                </a:highlight>
              </a:rPr>
              <a:t>Finance E5 Disaggregation</a:t>
            </a:r>
            <a:r>
              <a:rPr lang="en-GB" baseline="30000" dirty="0">
                <a:highlight>
                  <a:srgbClr val="00FF00"/>
                </a:highlight>
              </a:rPr>
              <a:t>1 2 3</a:t>
            </a:r>
            <a:endParaRPr lang="en-GB" dirty="0">
              <a:highlight>
                <a:srgbClr val="00FF00"/>
              </a:highlight>
            </a:endParaRPr>
          </a:p>
        </p:txBody>
      </p:sp>
      <p:sp>
        <p:nvSpPr>
          <p:cNvPr id="16" name="TextBox 15">
            <a:extLst>
              <a:ext uri="{FF2B5EF4-FFF2-40B4-BE49-F238E27FC236}">
                <a16:creationId xmlns:a16="http://schemas.microsoft.com/office/drawing/2014/main" id="{6D65F3CC-34C4-1E5A-A2FC-E70DCEC89785}"/>
              </a:ext>
            </a:extLst>
          </p:cNvPr>
          <p:cNvSpPr txBox="1"/>
          <p:nvPr/>
        </p:nvSpPr>
        <p:spPr>
          <a:xfrm>
            <a:off x="6616459" y="1597923"/>
            <a:ext cx="4356341" cy="4524315"/>
          </a:xfrm>
          <a:prstGeom prst="rect">
            <a:avLst/>
          </a:prstGeom>
          <a:noFill/>
        </p:spPr>
        <p:txBody>
          <a:bodyPr wrap="square">
            <a:spAutoFit/>
          </a:bodyPr>
          <a:lstStyle/>
          <a:p>
            <a:pPr marL="342900" indent="-342900">
              <a:buFont typeface="+mj-lt"/>
              <a:buAutoNum type="arabicPeriod" startAt="15"/>
            </a:pPr>
            <a:r>
              <a:rPr lang="en-GB" dirty="0" err="1"/>
              <a:t>Redhills</a:t>
            </a:r>
            <a:r>
              <a:rPr lang="en-GB" baseline="30000" dirty="0"/>
              <a:t> 3</a:t>
            </a:r>
            <a:endParaRPr lang="en-GB" dirty="0"/>
          </a:p>
          <a:p>
            <a:pPr marL="342900" indent="-342900">
              <a:buFont typeface="+mj-lt"/>
              <a:buAutoNum type="arabicPeriod" startAt="15"/>
            </a:pPr>
            <a:r>
              <a:rPr lang="en-GB" dirty="0">
                <a:highlight>
                  <a:srgbClr val="FFFF00"/>
                </a:highlight>
              </a:rPr>
              <a:t>Legacy Ledgers</a:t>
            </a:r>
            <a:r>
              <a:rPr lang="en-GB" baseline="30000" dirty="0">
                <a:highlight>
                  <a:srgbClr val="FFFF00"/>
                </a:highlight>
              </a:rPr>
              <a:t>1 2</a:t>
            </a:r>
            <a:endParaRPr lang="en-GB" dirty="0">
              <a:highlight>
                <a:srgbClr val="FFFF00"/>
              </a:highlight>
            </a:endParaRPr>
          </a:p>
          <a:p>
            <a:pPr marL="342900" indent="-342900">
              <a:buFont typeface="+mj-lt"/>
              <a:buAutoNum type="arabicPeriod" startAt="15"/>
            </a:pPr>
            <a:r>
              <a:rPr lang="en-GB" dirty="0">
                <a:highlight>
                  <a:srgbClr val="FFFF00"/>
                </a:highlight>
              </a:rPr>
              <a:t>Fabric</a:t>
            </a:r>
            <a:r>
              <a:rPr lang="en-GB" baseline="30000" dirty="0">
                <a:highlight>
                  <a:srgbClr val="FFFF00"/>
                </a:highlight>
              </a:rPr>
              <a:t>1 2</a:t>
            </a:r>
            <a:endParaRPr lang="en-GB" dirty="0">
              <a:highlight>
                <a:srgbClr val="FFFF00"/>
              </a:highlight>
            </a:endParaRPr>
          </a:p>
          <a:p>
            <a:pPr marL="342900" indent="-342900">
              <a:buFont typeface="+mj-lt"/>
              <a:buAutoNum type="arabicPeriod" startAt="15"/>
            </a:pPr>
            <a:r>
              <a:rPr lang="en-GB" dirty="0">
                <a:highlight>
                  <a:srgbClr val="FFFF00"/>
                </a:highlight>
              </a:rPr>
              <a:t>W&amp;F GIS</a:t>
            </a:r>
            <a:r>
              <a:rPr lang="en-GB" baseline="30000" dirty="0">
                <a:highlight>
                  <a:srgbClr val="FFFF00"/>
                </a:highlight>
              </a:rPr>
              <a:t> 2</a:t>
            </a:r>
            <a:r>
              <a:rPr lang="en-GB" dirty="0">
                <a:highlight>
                  <a:srgbClr val="FFFF00"/>
                </a:highlight>
              </a:rPr>
              <a:t> </a:t>
            </a:r>
          </a:p>
          <a:p>
            <a:pPr marL="342900" indent="-342900">
              <a:buFont typeface="+mj-lt"/>
              <a:buAutoNum type="arabicPeriod" startAt="15"/>
            </a:pPr>
            <a:r>
              <a:rPr lang="en-GB" dirty="0">
                <a:highlight>
                  <a:srgbClr val="FFFF00"/>
                </a:highlight>
              </a:rPr>
              <a:t>CRM</a:t>
            </a:r>
            <a:r>
              <a:rPr lang="en-GB" baseline="30000" dirty="0">
                <a:highlight>
                  <a:srgbClr val="FFFF00"/>
                </a:highlight>
              </a:rPr>
              <a:t>1</a:t>
            </a:r>
            <a:endParaRPr lang="en-GB" dirty="0">
              <a:highlight>
                <a:srgbClr val="FFFF00"/>
              </a:highlight>
            </a:endParaRPr>
          </a:p>
          <a:p>
            <a:pPr marL="342900" indent="-342900">
              <a:buFont typeface="+mj-lt"/>
              <a:buAutoNum type="arabicPeriod" startAt="15"/>
            </a:pPr>
            <a:r>
              <a:rPr lang="en-GB" dirty="0">
                <a:highlight>
                  <a:srgbClr val="FFFF00"/>
                </a:highlight>
              </a:rPr>
              <a:t>Revs and Bens</a:t>
            </a:r>
            <a:r>
              <a:rPr lang="en-GB" baseline="30000" dirty="0">
                <a:highlight>
                  <a:srgbClr val="FFFF00"/>
                </a:highlight>
              </a:rPr>
              <a:t>1</a:t>
            </a:r>
            <a:endParaRPr lang="en-GB" dirty="0">
              <a:highlight>
                <a:srgbClr val="FFFF00"/>
              </a:highlight>
            </a:endParaRPr>
          </a:p>
          <a:p>
            <a:pPr marL="342900" indent="-342900">
              <a:buFont typeface="+mj-lt"/>
              <a:buAutoNum type="arabicPeriod" startAt="15"/>
            </a:pPr>
            <a:r>
              <a:rPr lang="en-GB" dirty="0">
                <a:highlight>
                  <a:srgbClr val="FFFF00"/>
                </a:highlight>
              </a:rPr>
              <a:t>In-Cab Tech</a:t>
            </a:r>
            <a:r>
              <a:rPr lang="en-GB" baseline="30000" dirty="0">
                <a:highlight>
                  <a:srgbClr val="FFFF00"/>
                </a:highlight>
              </a:rPr>
              <a:t>1</a:t>
            </a:r>
            <a:endParaRPr lang="en-GB" dirty="0">
              <a:highlight>
                <a:srgbClr val="FFFF00"/>
              </a:highlight>
            </a:endParaRPr>
          </a:p>
          <a:p>
            <a:pPr marL="342900" indent="-342900">
              <a:buFont typeface="+mj-lt"/>
              <a:buAutoNum type="arabicPeriod" startAt="15"/>
            </a:pPr>
            <a:r>
              <a:rPr lang="en-GB" dirty="0">
                <a:highlight>
                  <a:srgbClr val="00FF00"/>
                </a:highlight>
              </a:rPr>
              <a:t>Legal Case Management</a:t>
            </a:r>
            <a:r>
              <a:rPr lang="en-GB" baseline="30000" dirty="0">
                <a:highlight>
                  <a:srgbClr val="00FF00"/>
                </a:highlight>
              </a:rPr>
              <a:t> 3</a:t>
            </a:r>
            <a:r>
              <a:rPr lang="en-GB" dirty="0">
                <a:highlight>
                  <a:srgbClr val="00FF00"/>
                </a:highlight>
              </a:rPr>
              <a:t> </a:t>
            </a:r>
          </a:p>
          <a:p>
            <a:pPr marL="342900" indent="-342900">
              <a:buFont typeface="+mj-lt"/>
              <a:buAutoNum type="arabicPeriod" startAt="15"/>
            </a:pPr>
            <a:r>
              <a:rPr lang="en-GB" dirty="0">
                <a:highlight>
                  <a:srgbClr val="00FF00"/>
                </a:highlight>
              </a:rPr>
              <a:t>Health and Safety</a:t>
            </a:r>
            <a:r>
              <a:rPr lang="en-GB" baseline="30000" dirty="0">
                <a:highlight>
                  <a:srgbClr val="00FF00"/>
                </a:highlight>
              </a:rPr>
              <a:t> 3</a:t>
            </a:r>
            <a:r>
              <a:rPr lang="en-GB" dirty="0">
                <a:highlight>
                  <a:srgbClr val="00FF00"/>
                </a:highlight>
              </a:rPr>
              <a:t> </a:t>
            </a:r>
          </a:p>
          <a:p>
            <a:pPr marL="342900" indent="-342900">
              <a:buFont typeface="+mj-lt"/>
              <a:buAutoNum type="arabicPeriod" startAt="15"/>
            </a:pPr>
            <a:r>
              <a:rPr lang="en-GB" dirty="0" err="1">
                <a:highlight>
                  <a:srgbClr val="00FF00"/>
                </a:highlight>
              </a:rPr>
              <a:t>Occ</a:t>
            </a:r>
            <a:r>
              <a:rPr lang="en-GB" dirty="0">
                <a:highlight>
                  <a:srgbClr val="00FF00"/>
                </a:highlight>
              </a:rPr>
              <a:t> Health System</a:t>
            </a:r>
            <a:r>
              <a:rPr lang="en-GB" baseline="30000" dirty="0">
                <a:highlight>
                  <a:srgbClr val="00FF00"/>
                </a:highlight>
              </a:rPr>
              <a:t> 3</a:t>
            </a:r>
            <a:r>
              <a:rPr lang="en-GB" dirty="0">
                <a:highlight>
                  <a:srgbClr val="00FF00"/>
                </a:highlight>
              </a:rPr>
              <a:t> </a:t>
            </a:r>
          </a:p>
          <a:p>
            <a:pPr marL="342900" indent="-342900">
              <a:buFont typeface="+mj-lt"/>
              <a:buAutoNum type="arabicPeriod" startAt="15"/>
            </a:pPr>
            <a:r>
              <a:rPr lang="en-GB" dirty="0">
                <a:highlight>
                  <a:srgbClr val="FFFF00"/>
                </a:highlight>
              </a:rPr>
              <a:t>Income Management</a:t>
            </a:r>
            <a:r>
              <a:rPr lang="en-GB" baseline="30000" dirty="0">
                <a:highlight>
                  <a:srgbClr val="FFFF00"/>
                </a:highlight>
              </a:rPr>
              <a:t>1</a:t>
            </a:r>
            <a:endParaRPr lang="en-GB" dirty="0">
              <a:highlight>
                <a:srgbClr val="FFFF00"/>
              </a:highlight>
            </a:endParaRPr>
          </a:p>
          <a:p>
            <a:pPr marL="342900" indent="-342900">
              <a:buFont typeface="+mj-lt"/>
              <a:buAutoNum type="arabicPeriod" startAt="15"/>
            </a:pPr>
            <a:r>
              <a:rPr lang="en-GB" dirty="0">
                <a:highlight>
                  <a:srgbClr val="FFFF00"/>
                </a:highlight>
              </a:rPr>
              <a:t>Standardisation of ICT Equipment</a:t>
            </a:r>
          </a:p>
          <a:p>
            <a:pPr marL="342900" indent="-342900">
              <a:buFont typeface="+mj-lt"/>
              <a:buAutoNum type="arabicPeriod" startAt="15"/>
            </a:pPr>
            <a:r>
              <a:rPr lang="en-GB" dirty="0"/>
              <a:t>Server 2012</a:t>
            </a:r>
          </a:p>
          <a:p>
            <a:pPr marL="342900" indent="-342900">
              <a:buFont typeface="+mj-lt"/>
              <a:buAutoNum type="arabicPeriod" startAt="15"/>
            </a:pPr>
            <a:r>
              <a:rPr lang="en-GB" dirty="0"/>
              <a:t>PSTN Line decommission</a:t>
            </a:r>
          </a:p>
          <a:p>
            <a:endParaRPr lang="en-GB" dirty="0"/>
          </a:p>
          <a:p>
            <a:r>
              <a:rPr lang="en-GB" dirty="0">
                <a:highlight>
                  <a:srgbClr val="FFFF00"/>
                </a:highlight>
              </a:rPr>
              <a:t>ITSM Tool </a:t>
            </a:r>
            <a:r>
              <a:rPr lang="en-GB" baseline="30000" dirty="0">
                <a:highlight>
                  <a:srgbClr val="FFFF00"/>
                </a:highlight>
              </a:rPr>
              <a:t>1 3</a:t>
            </a:r>
          </a:p>
        </p:txBody>
      </p:sp>
      <p:sp>
        <p:nvSpPr>
          <p:cNvPr id="3" name="TextBox 2">
            <a:extLst>
              <a:ext uri="{FF2B5EF4-FFF2-40B4-BE49-F238E27FC236}">
                <a16:creationId xmlns:a16="http://schemas.microsoft.com/office/drawing/2014/main" id="{111858A6-0359-9F12-856E-A832A31D3BA8}"/>
              </a:ext>
            </a:extLst>
          </p:cNvPr>
          <p:cNvSpPr txBox="1"/>
          <p:nvPr/>
        </p:nvSpPr>
        <p:spPr>
          <a:xfrm>
            <a:off x="9539855" y="673760"/>
            <a:ext cx="2516632" cy="1815882"/>
          </a:xfrm>
          <a:prstGeom prst="rect">
            <a:avLst/>
          </a:prstGeom>
          <a:noFill/>
        </p:spPr>
        <p:txBody>
          <a:bodyPr wrap="square" rtlCol="0">
            <a:spAutoFit/>
          </a:bodyPr>
          <a:lstStyle/>
          <a:p>
            <a:r>
              <a:rPr lang="en-GB" sz="1400" dirty="0">
                <a:highlight>
                  <a:srgbClr val="FFFF00"/>
                </a:highlight>
              </a:rPr>
              <a:t>ICT Improvement Programme</a:t>
            </a:r>
          </a:p>
          <a:p>
            <a:endParaRPr lang="en-GB" sz="1400" dirty="0"/>
          </a:p>
          <a:p>
            <a:r>
              <a:rPr lang="en-GB" sz="1400" dirty="0">
                <a:highlight>
                  <a:srgbClr val="00FF00"/>
                </a:highlight>
              </a:rPr>
              <a:t>Disaggregation System Programme </a:t>
            </a:r>
          </a:p>
          <a:p>
            <a:endParaRPr lang="en-GB" sz="1400" dirty="0">
              <a:highlight>
                <a:srgbClr val="00FF00"/>
              </a:highlight>
            </a:endParaRPr>
          </a:p>
          <a:p>
            <a:r>
              <a:rPr lang="en-GB" sz="1400" dirty="0"/>
              <a:t>1 - Ongoing programme/project</a:t>
            </a:r>
          </a:p>
          <a:p>
            <a:r>
              <a:rPr lang="en-GB" sz="1400" dirty="0"/>
              <a:t>2 – External vendor </a:t>
            </a:r>
          </a:p>
          <a:p>
            <a:r>
              <a:rPr lang="en-GB" sz="1400" dirty="0"/>
              <a:t>3 – Hosted ICT Service </a:t>
            </a:r>
          </a:p>
        </p:txBody>
      </p:sp>
    </p:spTree>
    <p:extLst>
      <p:ext uri="{BB962C8B-B14F-4D97-AF65-F5344CB8AC3E}">
        <p14:creationId xmlns:p14="http://schemas.microsoft.com/office/powerpoint/2010/main" val="1251220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3ED7-36C5-1F59-C458-7E486365EBEF}"/>
              </a:ext>
            </a:extLst>
          </p:cNvPr>
          <p:cNvSpPr>
            <a:spLocks noGrp="1"/>
          </p:cNvSpPr>
          <p:nvPr>
            <p:ph type="title"/>
          </p:nvPr>
        </p:nvSpPr>
        <p:spPr>
          <a:xfrm>
            <a:off x="546837" y="135471"/>
            <a:ext cx="10841964" cy="526661"/>
          </a:xfrm>
        </p:spPr>
        <p:txBody>
          <a:bodyPr/>
          <a:lstStyle/>
          <a:p>
            <a:pPr algn="ctr"/>
            <a:r>
              <a:rPr lang="en-GB" dirty="0"/>
              <a:t>25/26 ICT Priority Projects</a:t>
            </a:r>
            <a:br>
              <a:rPr lang="en-GB" dirty="0"/>
            </a:br>
            <a:endParaRPr lang="en-GB" dirty="0"/>
          </a:p>
        </p:txBody>
      </p:sp>
      <p:graphicFrame>
        <p:nvGraphicFramePr>
          <p:cNvPr id="3" name="Table 2">
            <a:extLst>
              <a:ext uri="{FF2B5EF4-FFF2-40B4-BE49-F238E27FC236}">
                <a16:creationId xmlns:a16="http://schemas.microsoft.com/office/drawing/2014/main" id="{AEDC7079-ADF2-867C-0D0F-343913B95310}"/>
              </a:ext>
            </a:extLst>
          </p:cNvPr>
          <p:cNvGraphicFramePr>
            <a:graphicFrameLocks noGrp="1"/>
          </p:cNvGraphicFramePr>
          <p:nvPr>
            <p:extLst>
              <p:ext uri="{D42A27DB-BD31-4B8C-83A1-F6EECF244321}">
                <p14:modId xmlns:p14="http://schemas.microsoft.com/office/powerpoint/2010/main" val="2129479580"/>
              </p:ext>
            </p:extLst>
          </p:nvPr>
        </p:nvGraphicFramePr>
        <p:xfrm>
          <a:off x="214348" y="662132"/>
          <a:ext cx="5656755" cy="6014085"/>
        </p:xfrm>
        <a:graphic>
          <a:graphicData uri="http://schemas.openxmlformats.org/drawingml/2006/table">
            <a:tbl>
              <a:tblPr firstRow="1" bandRow="1">
                <a:tableStyleId>{5C22544A-7EE6-4342-B048-85BDC9FD1C3A}</a:tableStyleId>
              </a:tblPr>
              <a:tblGrid>
                <a:gridCol w="1563777">
                  <a:extLst>
                    <a:ext uri="{9D8B030D-6E8A-4147-A177-3AD203B41FA5}">
                      <a16:colId xmlns:a16="http://schemas.microsoft.com/office/drawing/2014/main" val="3525057771"/>
                    </a:ext>
                  </a:extLst>
                </a:gridCol>
                <a:gridCol w="4092978">
                  <a:extLst>
                    <a:ext uri="{9D8B030D-6E8A-4147-A177-3AD203B41FA5}">
                      <a16:colId xmlns:a16="http://schemas.microsoft.com/office/drawing/2014/main" val="1176910561"/>
                    </a:ext>
                  </a:extLst>
                </a:gridCol>
              </a:tblGrid>
              <a:tr h="172163">
                <a:tc>
                  <a:txBody>
                    <a:bodyPr/>
                    <a:lstStyle/>
                    <a:p>
                      <a:r>
                        <a:rPr lang="en-GB" sz="1000"/>
                        <a:t>Project</a:t>
                      </a:r>
                    </a:p>
                  </a:txBody>
                  <a:tcPr/>
                </a:tc>
                <a:tc>
                  <a:txBody>
                    <a:bodyPr/>
                    <a:lstStyle/>
                    <a:p>
                      <a:r>
                        <a:rPr lang="en-GB" sz="1000" dirty="0"/>
                        <a:t>Why? </a:t>
                      </a:r>
                    </a:p>
                  </a:txBody>
                  <a:tcPr/>
                </a:tc>
                <a:extLst>
                  <a:ext uri="{0D108BD9-81ED-4DB2-BD59-A6C34878D82A}">
                    <a16:rowId xmlns:a16="http://schemas.microsoft.com/office/drawing/2014/main" val="2305049228"/>
                  </a:ext>
                </a:extLst>
              </a:tr>
              <a:tr h="460596">
                <a:tc>
                  <a:txBody>
                    <a:bodyPr/>
                    <a:lstStyle/>
                    <a:p>
                      <a:pPr algn="l" rtl="0" fontAlgn="ctr"/>
                      <a:r>
                        <a:rPr lang="en-GB" sz="1200" b="0" i="0" u="none" strike="noStrike" dirty="0">
                          <a:solidFill>
                            <a:schemeClr val="tx1"/>
                          </a:solidFill>
                          <a:effectLst/>
                          <a:latin typeface="Calibri" panose="020F0502020204030204" pitchFamily="34" charset="0"/>
                        </a:rPr>
                        <a:t>Skype for Business </a:t>
                      </a:r>
                    </a:p>
                  </a:txBody>
                  <a:tcPr marL="9525" marR="9525" marT="9525" marB="0" anchor="ctr"/>
                </a:tc>
                <a:tc>
                  <a:txBody>
                    <a:bodyPr/>
                    <a:lstStyle/>
                    <a:p>
                      <a:pPr marL="171450" indent="-171450" algn="l" defTabSz="914400" rtl="0" eaLnBrk="1" latinLnBrk="0" hangingPunct="1">
                        <a:buFont typeface="Arial" panose="020B0604020202020204" pitchFamily="34" charset="0"/>
                        <a:buChar char="•"/>
                      </a:pPr>
                      <a:r>
                        <a:rPr lang="en-GB" sz="1200" kern="1200" dirty="0">
                          <a:solidFill>
                            <a:schemeClr val="dk1"/>
                          </a:solidFill>
                          <a:latin typeface="+mn-lt"/>
                          <a:ea typeface="+mn-ea"/>
                          <a:cs typeface="+mn-cs"/>
                        </a:rPr>
                        <a:t>SQL 2012 end of life July 2025</a:t>
                      </a:r>
                    </a:p>
                    <a:p>
                      <a:pPr marL="171450" indent="-171450" algn="l" defTabSz="914400" rtl="0" eaLnBrk="1" latinLnBrk="0" hangingPunct="1">
                        <a:buFont typeface="Arial" panose="020B0604020202020204" pitchFamily="34" charset="0"/>
                        <a:buChar char="•"/>
                      </a:pPr>
                      <a:r>
                        <a:rPr lang="en-GB" sz="1200" kern="1200" dirty="0" err="1">
                          <a:solidFill>
                            <a:schemeClr val="dk1"/>
                          </a:solidFill>
                          <a:latin typeface="+mn-lt"/>
                          <a:ea typeface="+mn-ea"/>
                          <a:cs typeface="+mn-cs"/>
                        </a:rPr>
                        <a:t>SfB</a:t>
                      </a:r>
                      <a:r>
                        <a:rPr lang="en-GB" sz="1200" kern="1200" dirty="0">
                          <a:solidFill>
                            <a:schemeClr val="dk1"/>
                          </a:solidFill>
                          <a:latin typeface="+mn-lt"/>
                          <a:ea typeface="+mn-ea"/>
                          <a:cs typeface="+mn-cs"/>
                        </a:rPr>
                        <a:t> end of life October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dk1"/>
                          </a:solidFill>
                          <a:latin typeface="+mn-lt"/>
                          <a:ea typeface="+mn-ea"/>
                          <a:cs typeface="+mn-cs"/>
                        </a:rPr>
                        <a:t>Successor for single W&amp;F Tenancy </a:t>
                      </a:r>
                    </a:p>
                  </a:txBody>
                  <a:tcPr/>
                </a:tc>
                <a:extLst>
                  <a:ext uri="{0D108BD9-81ED-4DB2-BD59-A6C34878D82A}">
                    <a16:rowId xmlns:a16="http://schemas.microsoft.com/office/drawing/2014/main" val="3205901463"/>
                  </a:ext>
                </a:extLst>
              </a:tr>
              <a:tr h="204709">
                <a:tc>
                  <a:txBody>
                    <a:bodyPr/>
                    <a:lstStyle/>
                    <a:p>
                      <a:pPr algn="l" rtl="0" fontAlgn="ctr"/>
                      <a:r>
                        <a:rPr lang="en-GB" sz="1200" b="0" i="0" u="none" strike="noStrike" dirty="0">
                          <a:solidFill>
                            <a:schemeClr val="tx1"/>
                          </a:solidFill>
                          <a:effectLst/>
                          <a:latin typeface="Calibri" panose="020F0502020204030204" pitchFamily="34" charset="0"/>
                        </a:rPr>
                        <a:t>HR &amp; Payroll Decommission</a:t>
                      </a:r>
                    </a:p>
                  </a:txBody>
                  <a:tcPr marL="9525" marR="9525" marT="9525" marB="0" anchor="ctr"/>
                </a:tc>
                <a:tc>
                  <a:txBody>
                    <a:bodyPr/>
                    <a:lstStyle/>
                    <a:p>
                      <a:pPr marL="171450" indent="-171450" algn="l" defTabSz="914400" rtl="0" eaLnBrk="1" latinLnBrk="0" hangingPunct="1">
                        <a:buFont typeface="Arial" panose="020B0604020202020204" pitchFamily="34" charset="0"/>
                        <a:buChar char="•"/>
                      </a:pPr>
                      <a:r>
                        <a:rPr lang="en-GB" sz="1200" kern="1200">
                          <a:solidFill>
                            <a:schemeClr val="dk1"/>
                          </a:solidFill>
                          <a:latin typeface="+mn-lt"/>
                          <a:ea typeface="+mn-ea"/>
                          <a:cs typeface="+mn-cs"/>
                        </a:rPr>
                        <a:t>Enabling all functionality in one central systems </a:t>
                      </a:r>
                    </a:p>
                    <a:p>
                      <a:pPr marL="171450" indent="-171450" algn="l" defTabSz="914400" rtl="0" eaLnBrk="1" latinLnBrk="0" hangingPunct="1">
                        <a:buFont typeface="Arial" panose="020B0604020202020204" pitchFamily="34" charset="0"/>
                        <a:buChar char="•"/>
                      </a:pPr>
                      <a:r>
                        <a:rPr lang="en-GB" sz="1200" kern="1200">
                          <a:solidFill>
                            <a:schemeClr val="dk1"/>
                          </a:solidFill>
                          <a:latin typeface="+mn-lt"/>
                          <a:ea typeface="+mn-ea"/>
                          <a:cs typeface="+mn-cs"/>
                        </a:rPr>
                        <a:t>Legacy Employment data to be transferred</a:t>
                      </a:r>
                    </a:p>
                    <a:p>
                      <a:pPr marL="171450" indent="-171450" algn="l" defTabSz="914400" rtl="0" eaLnBrk="1" latinLnBrk="0" hangingPunct="1">
                        <a:buFont typeface="Arial" panose="020B0604020202020204" pitchFamily="34" charset="0"/>
                        <a:buChar char="•"/>
                      </a:pPr>
                      <a:r>
                        <a:rPr lang="en-GB" sz="1200" kern="1200">
                          <a:solidFill>
                            <a:schemeClr val="dk1"/>
                          </a:solidFill>
                          <a:latin typeface="+mn-lt"/>
                          <a:ea typeface="+mn-ea"/>
                          <a:cs typeface="+mn-cs"/>
                        </a:rPr>
                        <a:t>Reduce support, maintenance, cost and complexity</a:t>
                      </a:r>
                    </a:p>
                  </a:txBody>
                  <a:tcPr/>
                </a:tc>
                <a:extLst>
                  <a:ext uri="{0D108BD9-81ED-4DB2-BD59-A6C34878D82A}">
                    <a16:rowId xmlns:a16="http://schemas.microsoft.com/office/drawing/2014/main" val="409967154"/>
                  </a:ext>
                </a:extLst>
              </a:tr>
              <a:tr h="332652">
                <a:tc>
                  <a:txBody>
                    <a:bodyPr/>
                    <a:lstStyle/>
                    <a:p>
                      <a:pPr algn="l" rtl="0" fontAlgn="ctr"/>
                      <a:r>
                        <a:rPr lang="en-GB" sz="1200" b="0" i="0" u="none" strike="noStrike" dirty="0">
                          <a:solidFill>
                            <a:schemeClr val="tx1"/>
                          </a:solidFill>
                          <a:effectLst/>
                          <a:latin typeface="Calibri" panose="020F0502020204030204" pitchFamily="34" charset="0"/>
                        </a:rPr>
                        <a:t>IT Health Check</a:t>
                      </a:r>
                    </a:p>
                  </a:txBody>
                  <a:tcPr marL="9525" marR="9525" marT="9525" marB="0" anchor="ctr"/>
                </a:tc>
                <a:tc>
                  <a:txBody>
                    <a:bodyPr/>
                    <a:lstStyle/>
                    <a:p>
                      <a:pPr marL="171450" indent="-171450">
                        <a:buFont typeface="Arial" panose="020B0604020202020204" pitchFamily="34" charset="0"/>
                        <a:buChar char="•"/>
                      </a:pPr>
                      <a:r>
                        <a:rPr lang="en-GB" sz="1200" dirty="0"/>
                        <a:t>Security/vulnerabilities </a:t>
                      </a:r>
                    </a:p>
                    <a:p>
                      <a:pPr marL="171450" indent="-171450">
                        <a:buFont typeface="Arial" panose="020B0604020202020204" pitchFamily="34" charset="0"/>
                        <a:buChar char="•"/>
                      </a:pPr>
                      <a:r>
                        <a:rPr lang="en-GB" sz="1200" dirty="0"/>
                        <a:t>Successor for PSN/ </a:t>
                      </a:r>
                      <a:r>
                        <a:rPr lang="en-GB" sz="1200" dirty="0" err="1"/>
                        <a:t>CoCo</a:t>
                      </a:r>
                      <a:r>
                        <a:rPr lang="en-GB" sz="1200" dirty="0"/>
                        <a:t> </a:t>
                      </a:r>
                    </a:p>
                  </a:txBody>
                  <a:tcPr/>
                </a:tc>
                <a:extLst>
                  <a:ext uri="{0D108BD9-81ED-4DB2-BD59-A6C34878D82A}">
                    <a16:rowId xmlns:a16="http://schemas.microsoft.com/office/drawing/2014/main" val="3139846867"/>
                  </a:ext>
                </a:extLst>
              </a:tr>
              <a:tr h="588539">
                <a:tc>
                  <a:txBody>
                    <a:bodyPr/>
                    <a:lstStyle/>
                    <a:p>
                      <a:pPr algn="l" rtl="0" fontAlgn="ctr"/>
                      <a:r>
                        <a:rPr lang="en-GB" sz="1200" b="0" i="0" u="none" strike="noStrike" dirty="0">
                          <a:solidFill>
                            <a:schemeClr val="tx1"/>
                          </a:solidFill>
                          <a:effectLst/>
                          <a:latin typeface="Calibri" panose="020F0502020204030204" pitchFamily="34" charset="0"/>
                        </a:rPr>
                        <a:t>Window 11 rollout</a:t>
                      </a:r>
                    </a:p>
                  </a:txBody>
                  <a:tcPr marL="9525" marR="9525" marT="9525" marB="0" anchor="ctr"/>
                </a:tc>
                <a:tc>
                  <a:txBody>
                    <a:bodyPr/>
                    <a:lstStyle/>
                    <a:p>
                      <a:pPr marL="171450" indent="-171450">
                        <a:buFont typeface="Arial" panose="020B0604020202020204" pitchFamily="34" charset="0"/>
                        <a:buChar char="•"/>
                      </a:pPr>
                      <a:r>
                        <a:rPr lang="en-GB" sz="1200" dirty="0"/>
                        <a:t>Windows 10 end of life October 2025</a:t>
                      </a:r>
                    </a:p>
                    <a:p>
                      <a:pPr marL="171450" indent="-171450">
                        <a:buFont typeface="Arial" panose="020B0604020202020204" pitchFamily="34" charset="0"/>
                        <a:buChar char="•"/>
                      </a:pPr>
                      <a:r>
                        <a:rPr lang="en-GB" sz="1200" dirty="0"/>
                        <a:t>Office 2016 end of life October 2025</a:t>
                      </a:r>
                    </a:p>
                    <a:p>
                      <a:pPr marL="171450" indent="-171450">
                        <a:buFont typeface="Arial" panose="020B0604020202020204" pitchFamily="34" charset="0"/>
                        <a:buChar char="•"/>
                      </a:pPr>
                      <a:r>
                        <a:rPr lang="en-GB" sz="1200" dirty="0"/>
                        <a:t>Direct Access being decommissioned</a:t>
                      </a:r>
                    </a:p>
                    <a:p>
                      <a:pPr marL="171450" indent="-171450">
                        <a:buFont typeface="Arial" panose="020B0604020202020204" pitchFamily="34" charset="0"/>
                        <a:buChar char="•"/>
                      </a:pPr>
                      <a:r>
                        <a:rPr lang="en-GB" sz="1200" dirty="0"/>
                        <a:t>Refresh devices on Window 11 </a:t>
                      </a:r>
                    </a:p>
                  </a:txBody>
                  <a:tcPr/>
                </a:tc>
                <a:extLst>
                  <a:ext uri="{0D108BD9-81ED-4DB2-BD59-A6C34878D82A}">
                    <a16:rowId xmlns:a16="http://schemas.microsoft.com/office/drawing/2014/main" val="1636539347"/>
                  </a:ext>
                </a:extLst>
              </a:tr>
              <a:tr h="204709">
                <a:tc>
                  <a:txBody>
                    <a:bodyPr/>
                    <a:lstStyle/>
                    <a:p>
                      <a:pPr algn="l" rtl="0" fontAlgn="ctr"/>
                      <a:r>
                        <a:rPr lang="en-GB" sz="1200" b="0" i="0" u="none" strike="noStrike">
                          <a:solidFill>
                            <a:schemeClr val="tx1"/>
                          </a:solidFill>
                          <a:effectLst/>
                          <a:latin typeface="Calibri" panose="020F0502020204030204" pitchFamily="34" charset="0"/>
                        </a:rPr>
                        <a:t>RDS</a:t>
                      </a:r>
                    </a:p>
                  </a:txBody>
                  <a:tcPr marL="9525" marR="9525" marT="9525" marB="0" anchor="ctr"/>
                </a:tc>
                <a:tc>
                  <a:txBody>
                    <a:bodyPr/>
                    <a:lstStyle/>
                    <a:p>
                      <a:endParaRPr lang="en-GB" sz="1200"/>
                    </a:p>
                  </a:txBody>
                  <a:tcPr/>
                </a:tc>
                <a:extLst>
                  <a:ext uri="{0D108BD9-81ED-4DB2-BD59-A6C34878D82A}">
                    <a16:rowId xmlns:a16="http://schemas.microsoft.com/office/drawing/2014/main" val="2330891649"/>
                  </a:ext>
                </a:extLst>
              </a:tr>
              <a:tr h="332652">
                <a:tc>
                  <a:txBody>
                    <a:bodyPr/>
                    <a:lstStyle/>
                    <a:p>
                      <a:pPr algn="l" rtl="0" fontAlgn="ctr"/>
                      <a:r>
                        <a:rPr lang="en-GB" sz="1200" b="0" i="0" u="none" strike="noStrike" dirty="0">
                          <a:solidFill>
                            <a:schemeClr val="tx1"/>
                          </a:solidFill>
                          <a:effectLst/>
                          <a:latin typeface="Calibri" panose="020F0502020204030204" pitchFamily="34" charset="0"/>
                        </a:rPr>
                        <a:t>Surface Hub </a:t>
                      </a:r>
                    </a:p>
                  </a:txBody>
                  <a:tcPr marL="9525" marR="9525" marT="9525" marB="0" anchor="ctr"/>
                </a:tc>
                <a:tc>
                  <a:txBody>
                    <a:bodyPr/>
                    <a:lstStyle/>
                    <a:p>
                      <a:pPr marL="171450" indent="-171450">
                        <a:buFont typeface="Arial" panose="020B0604020202020204" pitchFamily="34" charset="0"/>
                        <a:buChar char="•"/>
                      </a:pPr>
                      <a:r>
                        <a:rPr lang="en-GB" sz="1200"/>
                        <a:t>Window 10 end of life October 2025</a:t>
                      </a:r>
                    </a:p>
                    <a:p>
                      <a:pPr marL="171450" indent="-171450">
                        <a:buFont typeface="Arial" panose="020B0604020202020204" pitchFamily="34" charset="0"/>
                        <a:buChar char="•"/>
                      </a:pPr>
                      <a:r>
                        <a:rPr lang="en-GB" sz="1200"/>
                        <a:t>Device refresh (end of life) </a:t>
                      </a:r>
                    </a:p>
                  </a:txBody>
                  <a:tcPr/>
                </a:tc>
                <a:extLst>
                  <a:ext uri="{0D108BD9-81ED-4DB2-BD59-A6C34878D82A}">
                    <a16:rowId xmlns:a16="http://schemas.microsoft.com/office/drawing/2014/main" val="366683692"/>
                  </a:ext>
                </a:extLst>
              </a:tr>
              <a:tr h="332652">
                <a:tc>
                  <a:txBody>
                    <a:bodyPr/>
                    <a:lstStyle/>
                    <a:p>
                      <a:pPr algn="l" rtl="0" fontAlgn="ctr"/>
                      <a:r>
                        <a:rPr lang="en-GB" sz="1200" b="0" i="0" u="none" strike="noStrike" dirty="0">
                          <a:solidFill>
                            <a:schemeClr val="tx1"/>
                          </a:solidFill>
                          <a:effectLst/>
                          <a:latin typeface="Calibri" panose="020F0502020204030204" pitchFamily="34" charset="0"/>
                        </a:rPr>
                        <a:t>Tenancy Hardening</a:t>
                      </a:r>
                    </a:p>
                  </a:txBody>
                  <a:tcPr marL="9525" marR="9525" marT="9525" marB="0" anchor="ctr"/>
                </a:tc>
                <a:tc>
                  <a:txBody>
                    <a:bodyPr/>
                    <a:lstStyle/>
                    <a:p>
                      <a:pPr marL="171450" indent="-171450">
                        <a:buFont typeface="Arial" panose="020B0604020202020204" pitchFamily="34" charset="0"/>
                        <a:buChar char="•"/>
                      </a:pPr>
                      <a:r>
                        <a:rPr lang="en-GB" sz="1200"/>
                        <a:t>Security</a:t>
                      </a:r>
                    </a:p>
                    <a:p>
                      <a:pPr marL="171450" indent="-171450">
                        <a:buFont typeface="Arial" panose="020B0604020202020204" pitchFamily="34" charset="0"/>
                        <a:buChar char="•"/>
                      </a:pPr>
                      <a:r>
                        <a:rPr lang="en-GB" sz="1200"/>
                        <a:t>Successor for single W&amp;F Tenancy </a:t>
                      </a:r>
                    </a:p>
                  </a:txBody>
                  <a:tcPr/>
                </a:tc>
                <a:extLst>
                  <a:ext uri="{0D108BD9-81ED-4DB2-BD59-A6C34878D82A}">
                    <a16:rowId xmlns:a16="http://schemas.microsoft.com/office/drawing/2014/main" val="4047921284"/>
                  </a:ext>
                </a:extLst>
              </a:tr>
              <a:tr h="332652">
                <a:tc>
                  <a:txBody>
                    <a:bodyPr/>
                    <a:lstStyle/>
                    <a:p>
                      <a:pPr algn="l" rtl="0" fontAlgn="ctr"/>
                      <a:r>
                        <a:rPr lang="en-GB" sz="1200" b="0" i="0" u="none" strike="noStrike" dirty="0">
                          <a:solidFill>
                            <a:schemeClr val="tx1"/>
                          </a:solidFill>
                          <a:effectLst/>
                          <a:latin typeface="Calibri" panose="020F0502020204030204" pitchFamily="34" charset="0"/>
                        </a:rPr>
                        <a:t>SharePoint On-prem (Eden/SLDC)</a:t>
                      </a:r>
                    </a:p>
                  </a:txBody>
                  <a:tcPr marL="9525" marR="9525" marT="9525" marB="0" anchor="ctr"/>
                </a:tc>
                <a:tc>
                  <a:txBody>
                    <a:bodyPr/>
                    <a:lstStyle/>
                    <a:p>
                      <a:pPr marL="171450" indent="-171450">
                        <a:buFont typeface="Arial" panose="020B0604020202020204" pitchFamily="34" charset="0"/>
                        <a:buChar char="•"/>
                      </a:pPr>
                      <a:r>
                        <a:rPr lang="en-GB" sz="1200"/>
                        <a:t>Successor for single W&amp;F Tenancy</a:t>
                      </a:r>
                    </a:p>
                    <a:p>
                      <a:pPr marL="171450" indent="-171450">
                        <a:buFont typeface="Arial" panose="020B0604020202020204" pitchFamily="34" charset="0"/>
                        <a:buChar char="•"/>
                      </a:pPr>
                      <a:r>
                        <a:rPr lang="en-GB" sz="1200"/>
                        <a:t>Security </a:t>
                      </a:r>
                    </a:p>
                  </a:txBody>
                  <a:tcPr/>
                </a:tc>
                <a:extLst>
                  <a:ext uri="{0D108BD9-81ED-4DB2-BD59-A6C34878D82A}">
                    <a16:rowId xmlns:a16="http://schemas.microsoft.com/office/drawing/2014/main" val="2575515868"/>
                  </a:ext>
                </a:extLst>
              </a:tr>
              <a:tr h="33265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Calibri" panose="020F0502020204030204" pitchFamily="34" charset="0"/>
                        </a:rPr>
                        <a:t>Tenancy Discovery, Design &amp; Configuration </a:t>
                      </a:r>
                    </a:p>
                    <a:p>
                      <a:pPr algn="l" rtl="0" fontAlgn="ctr"/>
                      <a:endParaRPr lang="en-GB" sz="1200" b="0" i="0" u="none" strike="noStrike" dirty="0">
                        <a:solidFill>
                          <a:schemeClr val="tx1"/>
                        </a:solidFill>
                        <a:effectLst/>
                        <a:latin typeface="Calibri" panose="020F0502020204030204" pitchFamily="34" charset="0"/>
                      </a:endParaRPr>
                    </a:p>
                  </a:txBody>
                  <a:tcPr marL="9525" marR="9525" marT="9525" marB="0" anchor="ctr"/>
                </a:tc>
                <a:tc>
                  <a:txBody>
                    <a:bodyPr/>
                    <a:lstStyle/>
                    <a:p>
                      <a:pPr marL="171450" indent="-171450">
                        <a:buFont typeface="Arial" panose="020B0604020202020204" pitchFamily="34" charset="0"/>
                        <a:buChar char="•"/>
                      </a:pPr>
                      <a:r>
                        <a:rPr lang="en-GB" sz="1200" dirty="0"/>
                        <a:t>Resolves collaboration issues within W&amp;F</a:t>
                      </a:r>
                    </a:p>
                    <a:p>
                      <a:pPr marL="171450" indent="-171450">
                        <a:buFont typeface="Arial" panose="020B0604020202020204" pitchFamily="34" charset="0"/>
                        <a:buChar char="•"/>
                      </a:pPr>
                      <a:r>
                        <a:rPr lang="en-GB" sz="1200" dirty="0"/>
                        <a:t>Successor for the user migrations   </a:t>
                      </a:r>
                    </a:p>
                    <a:p>
                      <a:pPr marL="171450" indent="-171450">
                        <a:buFont typeface="Arial" panose="020B0604020202020204" pitchFamily="34" charset="0"/>
                        <a:buChar char="•"/>
                      </a:pPr>
                      <a:r>
                        <a:rPr lang="en-GB" sz="1200" dirty="0"/>
                        <a:t>Successor for Business Systems including Fabric, CRM, In-Cab technology</a:t>
                      </a:r>
                    </a:p>
                    <a:p>
                      <a:pPr marL="171450" indent="-171450">
                        <a:buFont typeface="Arial" panose="020B0604020202020204" pitchFamily="34" charset="0"/>
                        <a:buChar char="•"/>
                      </a:pPr>
                      <a:r>
                        <a:rPr lang="en-GB" sz="1200" dirty="0"/>
                        <a:t>Predecessor for the ICT Service disaggregation </a:t>
                      </a:r>
                    </a:p>
                  </a:txBody>
                  <a:tcPr/>
                </a:tc>
                <a:extLst>
                  <a:ext uri="{0D108BD9-81ED-4DB2-BD59-A6C34878D82A}">
                    <a16:rowId xmlns:a16="http://schemas.microsoft.com/office/drawing/2014/main" val="292029650"/>
                  </a:ext>
                </a:extLst>
              </a:tr>
              <a:tr h="33265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Calibri" panose="020F0502020204030204" pitchFamily="34" charset="0"/>
                        </a:rPr>
                        <a:t>Penrith DC replacement and relocation</a:t>
                      </a:r>
                    </a:p>
                    <a:p>
                      <a:pPr algn="l" rtl="0" fontAlgn="ctr"/>
                      <a:endParaRPr lang="en-GB" sz="1200" b="0" i="0" u="none" strike="noStrike" dirty="0">
                        <a:solidFill>
                          <a:schemeClr val="tx1"/>
                        </a:solidFill>
                        <a:effectLst/>
                        <a:latin typeface="Calibri" panose="020F0502020204030204" pitchFamily="34" charset="0"/>
                      </a:endParaRPr>
                    </a:p>
                  </a:txBody>
                  <a:tcPr marL="9525" marR="9525" marT="9525" marB="0" anchor="ctr"/>
                </a:tc>
                <a:tc>
                  <a:txBody>
                    <a:bodyPr/>
                    <a:lstStyle/>
                    <a:p>
                      <a:pPr marL="171450" indent="-171450">
                        <a:buFont typeface="Arial" panose="020B0604020202020204" pitchFamily="34" charset="0"/>
                        <a:buChar char="•"/>
                      </a:pPr>
                      <a:r>
                        <a:rPr lang="en-GB" sz="1200" dirty="0"/>
                        <a:t>Warranties expire January 2026</a:t>
                      </a:r>
                    </a:p>
                    <a:p>
                      <a:pPr marL="171450" indent="-171450">
                        <a:buFont typeface="Arial" panose="020B0604020202020204" pitchFamily="34" charset="0"/>
                        <a:buChar char="•"/>
                      </a:pPr>
                      <a:r>
                        <a:rPr lang="en-GB" sz="1200" dirty="0"/>
                        <a:t>Successor for Future use of Penrith Town Hall.</a:t>
                      </a:r>
                    </a:p>
                  </a:txBody>
                  <a:tcPr/>
                </a:tc>
                <a:extLst>
                  <a:ext uri="{0D108BD9-81ED-4DB2-BD59-A6C34878D82A}">
                    <a16:rowId xmlns:a16="http://schemas.microsoft.com/office/drawing/2014/main" val="1070800161"/>
                  </a:ext>
                </a:extLst>
              </a:tr>
            </a:tbl>
          </a:graphicData>
        </a:graphic>
      </p:graphicFrame>
      <p:graphicFrame>
        <p:nvGraphicFramePr>
          <p:cNvPr id="4" name="Table 3">
            <a:extLst>
              <a:ext uri="{FF2B5EF4-FFF2-40B4-BE49-F238E27FC236}">
                <a16:creationId xmlns:a16="http://schemas.microsoft.com/office/drawing/2014/main" id="{2F3C98F2-14FB-BB7C-FF67-4457C659C030}"/>
              </a:ext>
            </a:extLst>
          </p:cNvPr>
          <p:cNvGraphicFramePr>
            <a:graphicFrameLocks noGrp="1"/>
          </p:cNvGraphicFramePr>
          <p:nvPr>
            <p:extLst>
              <p:ext uri="{D42A27DB-BD31-4B8C-83A1-F6EECF244321}">
                <p14:modId xmlns:p14="http://schemas.microsoft.com/office/powerpoint/2010/main" val="475858791"/>
              </p:ext>
            </p:extLst>
          </p:nvPr>
        </p:nvGraphicFramePr>
        <p:xfrm>
          <a:off x="6033093" y="662132"/>
          <a:ext cx="5786120" cy="3511718"/>
        </p:xfrm>
        <a:graphic>
          <a:graphicData uri="http://schemas.openxmlformats.org/drawingml/2006/table">
            <a:tbl>
              <a:tblPr firstRow="1" bandRow="1">
                <a:tableStyleId>{5C22544A-7EE6-4342-B048-85BDC9FD1C3A}</a:tableStyleId>
              </a:tblPr>
              <a:tblGrid>
                <a:gridCol w="1599539">
                  <a:extLst>
                    <a:ext uri="{9D8B030D-6E8A-4147-A177-3AD203B41FA5}">
                      <a16:colId xmlns:a16="http://schemas.microsoft.com/office/drawing/2014/main" val="3525057771"/>
                    </a:ext>
                  </a:extLst>
                </a:gridCol>
                <a:gridCol w="4186581">
                  <a:extLst>
                    <a:ext uri="{9D8B030D-6E8A-4147-A177-3AD203B41FA5}">
                      <a16:colId xmlns:a16="http://schemas.microsoft.com/office/drawing/2014/main" val="1176910561"/>
                    </a:ext>
                  </a:extLst>
                </a:gridCol>
              </a:tblGrid>
              <a:tr h="289691">
                <a:tc>
                  <a:txBody>
                    <a:bodyPr/>
                    <a:lstStyle/>
                    <a:p>
                      <a:r>
                        <a:rPr lang="en-GB" sz="1000" dirty="0"/>
                        <a:t>Project</a:t>
                      </a:r>
                    </a:p>
                  </a:txBody>
                  <a:tcPr/>
                </a:tc>
                <a:tc>
                  <a:txBody>
                    <a:bodyPr/>
                    <a:lstStyle/>
                    <a:p>
                      <a:r>
                        <a:rPr lang="en-GB" sz="1000"/>
                        <a:t>Why? </a:t>
                      </a:r>
                    </a:p>
                  </a:txBody>
                  <a:tcPr/>
                </a:tc>
                <a:extLst>
                  <a:ext uri="{0D108BD9-81ED-4DB2-BD59-A6C34878D82A}">
                    <a16:rowId xmlns:a16="http://schemas.microsoft.com/office/drawing/2014/main" val="2305049228"/>
                  </a:ext>
                </a:extLst>
              </a:tr>
              <a:tr h="83286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Calibri" panose="020F0502020204030204" pitchFamily="34" charset="0"/>
                        </a:rPr>
                        <a:t>Data Centre</a:t>
                      </a:r>
                    </a:p>
                    <a:p>
                      <a:pPr algn="l" rtl="0" fontAlgn="ctr"/>
                      <a:endParaRPr lang="en-GB" sz="1200" b="0" i="0" u="none" strike="noStrike" dirty="0">
                        <a:solidFill>
                          <a:schemeClr val="tx1"/>
                        </a:solidFill>
                        <a:effectLst/>
                        <a:latin typeface="Calibri" panose="020F0502020204030204" pitchFamily="34" charset="0"/>
                      </a:endParaRPr>
                    </a:p>
                  </a:txBody>
                  <a:tcPr marL="9525" marR="9525" marT="9525" marB="0" anchor="ctr"/>
                </a:tc>
                <a:tc>
                  <a:txBody>
                    <a:bodyPr/>
                    <a:lstStyle/>
                    <a:p>
                      <a:pPr marL="171450" indent="-171450">
                        <a:buFont typeface="Arial" panose="020B0604020202020204" pitchFamily="34" charset="0"/>
                        <a:buChar char="•"/>
                      </a:pPr>
                      <a:r>
                        <a:rPr lang="en-GB" sz="1200"/>
                        <a:t>Establishing a single W&amp;F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Predecessor &amp; Successor  for the ICT Service disaggregation  </a:t>
                      </a:r>
                    </a:p>
                    <a:p>
                      <a:pPr marL="171450" indent="-171450">
                        <a:buFont typeface="Arial" panose="020B0604020202020204" pitchFamily="34" charset="0"/>
                        <a:buChar char="•"/>
                      </a:pPr>
                      <a:r>
                        <a:rPr lang="en-GB" sz="1200"/>
                        <a:t>Successor for Business system including Fabric </a:t>
                      </a:r>
                    </a:p>
                    <a:p>
                      <a:pPr marL="171450" indent="-171450">
                        <a:buFont typeface="Arial" panose="020B0604020202020204" pitchFamily="34" charset="0"/>
                        <a:buChar char="•"/>
                      </a:pPr>
                      <a:endParaRPr lang="en-GB" sz="1200"/>
                    </a:p>
                  </a:txBody>
                  <a:tcPr/>
                </a:tc>
                <a:extLst>
                  <a:ext uri="{0D108BD9-81ED-4DB2-BD59-A6C34878D82A}">
                    <a16:rowId xmlns:a16="http://schemas.microsoft.com/office/drawing/2014/main" val="1795859859"/>
                  </a:ext>
                </a:extLst>
              </a:tr>
              <a:tr h="47074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Calibri" panose="020F0502020204030204" pitchFamily="34" charset="0"/>
                        </a:rPr>
                        <a:t>DMS Management System</a:t>
                      </a:r>
                    </a:p>
                    <a:p>
                      <a:pPr algn="l" rtl="0" fontAlgn="ctr"/>
                      <a:endParaRPr lang="en-GB" sz="1200" b="0" i="0" u="none" strike="noStrike" dirty="0">
                        <a:solidFill>
                          <a:schemeClr val="tx1"/>
                        </a:solidFill>
                        <a:effectLst/>
                        <a:latin typeface="Calibri" panose="020F0502020204030204" pitchFamily="34" charset="0"/>
                      </a:endParaRPr>
                    </a:p>
                  </a:txBody>
                  <a:tcPr marL="9525" marR="9525" marT="9525" marB="0" anchor="ctr"/>
                </a:tc>
                <a:tc>
                  <a:txBody>
                    <a:bodyPr/>
                    <a:lstStyle/>
                    <a:p>
                      <a:pPr marL="171450" indent="-171450">
                        <a:buFont typeface="Arial" panose="020B0604020202020204" pitchFamily="34" charset="0"/>
                        <a:buChar char="•"/>
                      </a:pPr>
                      <a:r>
                        <a:rPr lang="en-GB" sz="1200"/>
                        <a:t>Successor for IT Health Check and PSN Accreditation (mitigating a high vulnerability) </a:t>
                      </a:r>
                    </a:p>
                    <a:p>
                      <a:pPr marL="171450" indent="-171450">
                        <a:buFont typeface="Arial" panose="020B0604020202020204" pitchFamily="34" charset="0"/>
                        <a:buChar char="•"/>
                      </a:pPr>
                      <a:r>
                        <a:rPr lang="en-GB" sz="1200"/>
                        <a:t>Successor for Local Plan Programme </a:t>
                      </a:r>
                    </a:p>
                    <a:p>
                      <a:pPr marL="171450" indent="-171450">
                        <a:buFont typeface="Arial" panose="020B0604020202020204" pitchFamily="34" charset="0"/>
                        <a:buChar char="•"/>
                      </a:pPr>
                      <a:endParaRPr lang="en-GB" sz="1200"/>
                    </a:p>
                  </a:txBody>
                  <a:tcPr/>
                </a:tc>
                <a:extLst>
                  <a:ext uri="{0D108BD9-81ED-4DB2-BD59-A6C34878D82A}">
                    <a16:rowId xmlns:a16="http://schemas.microsoft.com/office/drawing/2014/main" val="608732764"/>
                  </a:ext>
                </a:extLst>
              </a:tr>
              <a:tr h="65180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Calibri" panose="020F0502020204030204" pitchFamily="34" charset="0"/>
                        </a:rPr>
                        <a:t>e5 Disaggregation</a:t>
                      </a:r>
                    </a:p>
                    <a:p>
                      <a:pPr algn="l" rtl="0" fontAlgn="ctr"/>
                      <a:endParaRPr lang="en-GB" sz="1200" b="0" i="0" u="none" strike="noStrike" dirty="0">
                        <a:solidFill>
                          <a:schemeClr val="tx1"/>
                        </a:solidFill>
                        <a:effectLst/>
                        <a:latin typeface="Calibri" panose="020F0502020204030204" pitchFamily="34" charset="0"/>
                      </a:endParaRPr>
                    </a:p>
                  </a:txBody>
                  <a:tcPr marL="9525" marR="9525" marT="9525" marB="0"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31</a:t>
                      </a:r>
                      <a:r>
                        <a:rPr lang="en-GB" sz="1200" baseline="30000"/>
                        <a:t>st</a:t>
                      </a:r>
                      <a:r>
                        <a:rPr lang="en-GB" sz="1200"/>
                        <a:t> December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Audits and Costs </a:t>
                      </a:r>
                    </a:p>
                    <a:p>
                      <a:pPr marL="171450" indent="-171450">
                        <a:buFont typeface="Arial" panose="020B0604020202020204" pitchFamily="34" charset="0"/>
                        <a:buChar char="•"/>
                      </a:pPr>
                      <a:endParaRPr lang="en-GB" sz="1200"/>
                    </a:p>
                  </a:txBody>
                  <a:tcPr/>
                </a:tc>
                <a:extLst>
                  <a:ext uri="{0D108BD9-81ED-4DB2-BD59-A6C34878D82A}">
                    <a16:rowId xmlns:a16="http://schemas.microsoft.com/office/drawing/2014/main" val="2010543558"/>
                  </a:ext>
                </a:extLst>
              </a:tr>
              <a:tr h="2896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err="1"/>
                        <a:t>Redhills</a:t>
                      </a:r>
                      <a:endParaRPr lang="en-GB" sz="1200"/>
                    </a:p>
                    <a:p>
                      <a:pPr algn="l" rtl="0" fontAlgn="ctr"/>
                      <a:endParaRPr lang="en-GB" sz="1200" b="0" i="0" u="none" strike="noStrike">
                        <a:solidFill>
                          <a:schemeClr val="tx1"/>
                        </a:solidFill>
                        <a:effectLst/>
                        <a:latin typeface="Calibri" panose="020F0502020204030204" pitchFamily="34" charset="0"/>
                      </a:endParaRPr>
                    </a:p>
                  </a:txBody>
                  <a:tcPr marL="9525" marR="9525" marT="9525" marB="0" anchor="ctr"/>
                </a:tc>
                <a:tc>
                  <a:txBody>
                    <a:bodyPr/>
                    <a:lstStyle/>
                    <a:p>
                      <a:pPr marL="171450" indent="-171450">
                        <a:buFont typeface="Arial" panose="020B0604020202020204" pitchFamily="34" charset="0"/>
                        <a:buChar char="•"/>
                      </a:pPr>
                      <a:r>
                        <a:rPr lang="en-GB" sz="1200" dirty="0"/>
                        <a:t>Expecting the “building” to be completed </a:t>
                      </a:r>
                      <a:r>
                        <a:rPr lang="en-GB" sz="1200" dirty="0" err="1"/>
                        <a:t>qtr</a:t>
                      </a:r>
                      <a:r>
                        <a:rPr lang="en-GB" sz="1200" baseline="0" dirty="0"/>
                        <a:t> </a:t>
                      </a:r>
                      <a:r>
                        <a:rPr lang="en-GB" sz="1200" dirty="0"/>
                        <a:t>2 2025/26 </a:t>
                      </a:r>
                    </a:p>
                    <a:p>
                      <a:pPr marL="171450" indent="-171450">
                        <a:buFont typeface="Arial" panose="020B0604020202020204" pitchFamily="34" charset="0"/>
                        <a:buChar char="•"/>
                      </a:pPr>
                      <a:r>
                        <a:rPr lang="en-GB" sz="1200" dirty="0"/>
                        <a:t>Deliverable from 2024/25 now 2025/26</a:t>
                      </a:r>
                    </a:p>
                  </a:txBody>
                  <a:tcPr/>
                </a:tc>
                <a:extLst>
                  <a:ext uri="{0D108BD9-81ED-4DB2-BD59-A6C34878D82A}">
                    <a16:rowId xmlns:a16="http://schemas.microsoft.com/office/drawing/2014/main" val="3616644551"/>
                  </a:ext>
                </a:extLst>
              </a:tr>
              <a:tr h="2896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a:t>Legacy Ledger</a:t>
                      </a:r>
                    </a:p>
                    <a:p>
                      <a:pPr algn="l" rtl="0" fontAlgn="ctr"/>
                      <a:endParaRPr lang="en-GB" sz="1200" b="0" i="0" u="none" strike="noStrike">
                        <a:solidFill>
                          <a:schemeClr val="tx1"/>
                        </a:solidFill>
                        <a:effectLst/>
                        <a:latin typeface="Calibri" panose="020F0502020204030204" pitchFamily="34" charset="0"/>
                      </a:endParaRPr>
                    </a:p>
                  </a:txBody>
                  <a:tcPr marL="9525" marR="9525" marT="9525" marB="0" anchor="ctr"/>
                </a:tc>
                <a:tc>
                  <a:txBody>
                    <a:bodyPr/>
                    <a:lstStyle/>
                    <a:p>
                      <a:pPr marL="171450" indent="-171450">
                        <a:buFont typeface="Arial" panose="020B0604020202020204" pitchFamily="34" charset="0"/>
                        <a:buChar char="•"/>
                      </a:pPr>
                      <a:r>
                        <a:rPr lang="en-GB" sz="1200" dirty="0"/>
                        <a:t>Due 31</a:t>
                      </a:r>
                      <a:r>
                        <a:rPr lang="en-GB" sz="1200" baseline="30000" dirty="0"/>
                        <a:t>st</a:t>
                      </a:r>
                      <a:r>
                        <a:rPr lang="en-GB" sz="1200" dirty="0"/>
                        <a:t> March 2026 – Audit requirements</a:t>
                      </a:r>
                    </a:p>
                    <a:p>
                      <a:pPr marL="171450" indent="-171450">
                        <a:buFont typeface="Arial" panose="020B0604020202020204" pitchFamily="34" charset="0"/>
                        <a:buChar char="•"/>
                      </a:pPr>
                      <a:r>
                        <a:rPr lang="en-GB" sz="1200" dirty="0"/>
                        <a:t>Security (IT Health check) </a:t>
                      </a:r>
                    </a:p>
                  </a:txBody>
                  <a:tcPr/>
                </a:tc>
                <a:extLst>
                  <a:ext uri="{0D108BD9-81ED-4DB2-BD59-A6C34878D82A}">
                    <a16:rowId xmlns:a16="http://schemas.microsoft.com/office/drawing/2014/main" val="151487791"/>
                  </a:ext>
                </a:extLst>
              </a:tr>
            </a:tbl>
          </a:graphicData>
        </a:graphic>
      </p:graphicFrame>
    </p:spTree>
    <p:extLst>
      <p:ext uri="{BB962C8B-B14F-4D97-AF65-F5344CB8AC3E}">
        <p14:creationId xmlns:p14="http://schemas.microsoft.com/office/powerpoint/2010/main" val="1029563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8A82-F8D4-285F-370B-E3EF82CC4E96}"/>
              </a:ext>
            </a:extLst>
          </p:cNvPr>
          <p:cNvSpPr>
            <a:spLocks noGrp="1"/>
          </p:cNvSpPr>
          <p:nvPr>
            <p:ph type="title"/>
          </p:nvPr>
        </p:nvSpPr>
        <p:spPr>
          <a:xfrm>
            <a:off x="675018" y="469314"/>
            <a:ext cx="10841964" cy="526661"/>
          </a:xfrm>
        </p:spPr>
        <p:txBody>
          <a:bodyPr>
            <a:normAutofit/>
          </a:bodyPr>
          <a:lstStyle/>
          <a:p>
            <a:pPr algn="ctr"/>
            <a:r>
              <a:rPr lang="en-GB" dirty="0"/>
              <a:t>Impact on Council 2025/26 Annual Plan</a:t>
            </a:r>
          </a:p>
        </p:txBody>
      </p:sp>
      <p:graphicFrame>
        <p:nvGraphicFramePr>
          <p:cNvPr id="5" name="Content Placeholder 2">
            <a:extLst>
              <a:ext uri="{FF2B5EF4-FFF2-40B4-BE49-F238E27FC236}">
                <a16:creationId xmlns:a16="http://schemas.microsoft.com/office/drawing/2014/main" id="{AD882318-BB64-DB48-9F23-1FC8A5196A0A}"/>
              </a:ext>
            </a:extLst>
          </p:cNvPr>
          <p:cNvGraphicFramePr>
            <a:graphicFrameLocks noGrp="1"/>
          </p:cNvGraphicFramePr>
          <p:nvPr>
            <p:ph idx="10"/>
          </p:nvPr>
        </p:nvGraphicFramePr>
        <p:xfrm>
          <a:off x="328806" y="1132636"/>
          <a:ext cx="10841965" cy="4564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758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E2AD9-B6D3-C9CA-6DEE-665E089C22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ECC41-A4D4-F918-ED24-5AC06CD353DB}"/>
              </a:ext>
            </a:extLst>
          </p:cNvPr>
          <p:cNvSpPr>
            <a:spLocks noGrp="1"/>
          </p:cNvSpPr>
          <p:nvPr>
            <p:ph type="title"/>
          </p:nvPr>
        </p:nvSpPr>
        <p:spPr>
          <a:xfrm>
            <a:off x="596659" y="1698695"/>
            <a:ext cx="10515600" cy="1991329"/>
          </a:xfrm>
        </p:spPr>
        <p:txBody>
          <a:bodyPr/>
          <a:lstStyle/>
          <a:p>
            <a:pPr algn="ctr"/>
            <a:r>
              <a:rPr lang="en-GB" b="1" dirty="0"/>
              <a:t>Challenges</a:t>
            </a:r>
          </a:p>
        </p:txBody>
      </p:sp>
    </p:spTree>
    <p:extLst>
      <p:ext uri="{BB962C8B-B14F-4D97-AF65-F5344CB8AC3E}">
        <p14:creationId xmlns:p14="http://schemas.microsoft.com/office/powerpoint/2010/main" val="3273237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E9844-56FB-B39F-BA67-D09EB2BBA28D}"/>
              </a:ext>
            </a:extLst>
          </p:cNvPr>
          <p:cNvSpPr>
            <a:spLocks noGrp="1"/>
          </p:cNvSpPr>
          <p:nvPr>
            <p:ph type="title"/>
          </p:nvPr>
        </p:nvSpPr>
        <p:spPr>
          <a:xfrm>
            <a:off x="129542" y="399158"/>
            <a:ext cx="10598836" cy="526646"/>
          </a:xfrm>
        </p:spPr>
        <p:txBody>
          <a:bodyPr/>
          <a:lstStyle/>
          <a:p>
            <a:r>
              <a:rPr lang="en-GB" sz="2799" dirty="0"/>
              <a:t>The risk of not prioritising</a:t>
            </a:r>
            <a:endParaRPr lang="en-GB" sz="2000" dirty="0"/>
          </a:p>
        </p:txBody>
      </p:sp>
      <p:pic>
        <p:nvPicPr>
          <p:cNvPr id="5" name="Picture 4">
            <a:extLst>
              <a:ext uri="{FF2B5EF4-FFF2-40B4-BE49-F238E27FC236}">
                <a16:creationId xmlns:a16="http://schemas.microsoft.com/office/drawing/2014/main" id="{83A00A03-A567-A836-00D2-0A5D943BD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81" y="1869231"/>
            <a:ext cx="3510361" cy="3510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659836" y="713676"/>
            <a:ext cx="2857155" cy="819051"/>
          </a:xfrm>
          <a:prstGeom prst="rect">
            <a:avLst/>
          </a:prstGeom>
        </p:spPr>
      </p:pic>
      <p:sp>
        <p:nvSpPr>
          <p:cNvPr id="3" name="TextBox 2"/>
          <p:cNvSpPr txBox="1"/>
          <p:nvPr/>
        </p:nvSpPr>
        <p:spPr>
          <a:xfrm>
            <a:off x="292827" y="826067"/>
            <a:ext cx="6819939" cy="2676959"/>
          </a:xfrm>
          <a:prstGeom prst="rect">
            <a:avLst/>
          </a:prstGeom>
          <a:noFill/>
          <a:ln>
            <a:solidFill>
              <a:schemeClr val="bg1"/>
            </a:solidFill>
          </a:ln>
        </p:spPr>
        <p:txBody>
          <a:bodyPr wrap="square" rtlCol="0">
            <a:spAutoFit/>
          </a:bodyPr>
          <a:lstStyle/>
          <a:p>
            <a:r>
              <a:rPr lang="en-GB" sz="2399" i="1" dirty="0"/>
              <a:t>“It can be common that you feel like you have a never-ending river of responsibilities. You put in what feels like a productive work session, but cannot quite seem to make a dent in your pile.  Learning to prioritise your most important work will allow you to make meaningful progress in your work and maintain wellbeing in your life”</a:t>
            </a:r>
          </a:p>
        </p:txBody>
      </p:sp>
      <p:sp>
        <p:nvSpPr>
          <p:cNvPr id="7" name="TextBox 6"/>
          <p:cNvSpPr txBox="1"/>
          <p:nvPr/>
        </p:nvSpPr>
        <p:spPr>
          <a:xfrm>
            <a:off x="216627" y="3865455"/>
            <a:ext cx="7547869" cy="1845409"/>
          </a:xfrm>
          <a:prstGeom prst="rect">
            <a:avLst/>
          </a:prstGeom>
          <a:solidFill>
            <a:schemeClr val="bg2">
              <a:lumMod val="95000"/>
            </a:schemeClr>
          </a:solidFill>
          <a:ln>
            <a:solidFill>
              <a:schemeClr val="tx1"/>
            </a:solidFill>
          </a:ln>
        </p:spPr>
        <p:txBody>
          <a:bodyPr wrap="square" rtlCol="0">
            <a:spAutoFit/>
          </a:bodyPr>
          <a:lstStyle/>
          <a:p>
            <a:r>
              <a:rPr lang="en-GB" sz="2399" i="1" dirty="0"/>
              <a:t>Choosing not to prioritise comes with dangers :-</a:t>
            </a:r>
          </a:p>
          <a:p>
            <a:pPr marL="457063" indent="-457063">
              <a:buFont typeface="+mj-lt"/>
              <a:buAutoNum type="arabicPeriod"/>
            </a:pPr>
            <a:r>
              <a:rPr lang="en-GB" sz="1799" i="1" dirty="0"/>
              <a:t>Everything becomes important</a:t>
            </a:r>
          </a:p>
          <a:p>
            <a:pPr marL="457063" indent="-457063">
              <a:buFont typeface="+mj-lt"/>
              <a:buAutoNum type="arabicPeriod"/>
            </a:pPr>
            <a:r>
              <a:rPr lang="en-GB" sz="1799" i="1" dirty="0"/>
              <a:t>We get overwhelmed with too many asks and choices</a:t>
            </a:r>
          </a:p>
          <a:p>
            <a:pPr marL="457063" indent="-457063">
              <a:buFont typeface="+mj-lt"/>
              <a:buAutoNum type="arabicPeriod"/>
            </a:pPr>
            <a:r>
              <a:rPr lang="en-GB" sz="1799" i="1" dirty="0"/>
              <a:t>We engage in multi tasking by trying to do it all</a:t>
            </a:r>
          </a:p>
          <a:p>
            <a:pPr marL="457063" indent="-457063">
              <a:buFont typeface="+mj-lt"/>
              <a:buAutoNum type="arabicPeriod"/>
            </a:pPr>
            <a:r>
              <a:rPr lang="en-GB" sz="1799" i="1" dirty="0"/>
              <a:t>We live in reaction mode</a:t>
            </a:r>
          </a:p>
          <a:p>
            <a:pPr marL="457063" indent="-457063">
              <a:buFont typeface="+mj-lt"/>
              <a:buAutoNum type="arabicPeriod"/>
            </a:pPr>
            <a:r>
              <a:rPr lang="en-GB" sz="1799" i="1" dirty="0"/>
              <a:t>Burnout, team conflict and personal wellbeing impacted.</a:t>
            </a:r>
          </a:p>
        </p:txBody>
      </p:sp>
      <p:sp>
        <p:nvSpPr>
          <p:cNvPr id="6" name="Rectangle 5"/>
          <p:cNvSpPr/>
          <p:nvPr/>
        </p:nvSpPr>
        <p:spPr>
          <a:xfrm>
            <a:off x="6472890" y="201327"/>
            <a:ext cx="6094413" cy="307697"/>
          </a:xfrm>
          <a:prstGeom prst="rect">
            <a:avLst/>
          </a:prstGeom>
        </p:spPr>
        <p:txBody>
          <a:bodyPr>
            <a:spAutoFit/>
          </a:bodyPr>
          <a:lstStyle/>
          <a:p>
            <a:r>
              <a:rPr lang="en-GB" sz="1400" dirty="0">
                <a:hlinkClick r:id="rId4"/>
              </a:rPr>
              <a:t>The Dangers of Not Prioritizing (Priority Series 1/5) — Next Levels Coaching</a:t>
            </a:r>
            <a:endParaRPr lang="en-GB" sz="1400" dirty="0"/>
          </a:p>
        </p:txBody>
      </p:sp>
      <p:sp>
        <p:nvSpPr>
          <p:cNvPr id="8" name="TextBox 7"/>
          <p:cNvSpPr txBox="1"/>
          <p:nvPr/>
        </p:nvSpPr>
        <p:spPr>
          <a:xfrm>
            <a:off x="2084232" y="5897126"/>
            <a:ext cx="8004181" cy="646331"/>
          </a:xfrm>
          <a:prstGeom prst="rect">
            <a:avLst/>
          </a:prstGeom>
          <a:solidFill>
            <a:srgbClr val="FFFF00"/>
          </a:solidFill>
        </p:spPr>
        <p:txBody>
          <a:bodyPr wrap="square" rtlCol="0">
            <a:spAutoFit/>
          </a:bodyPr>
          <a:lstStyle/>
          <a:p>
            <a:pPr algn="ctr"/>
            <a:r>
              <a:rPr lang="en-GB" dirty="0"/>
              <a:t>We must maintain a ‘one team’ – ‘once and together approach’ to avoid these risks. </a:t>
            </a:r>
          </a:p>
          <a:p>
            <a:pPr algn="ctr"/>
            <a:r>
              <a:rPr lang="en-GB" dirty="0"/>
              <a:t>Prioritisation and sequencing is key </a:t>
            </a:r>
          </a:p>
        </p:txBody>
      </p:sp>
    </p:spTree>
    <p:extLst>
      <p:ext uri="{BB962C8B-B14F-4D97-AF65-F5344CB8AC3E}">
        <p14:creationId xmlns:p14="http://schemas.microsoft.com/office/powerpoint/2010/main" val="2608483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42631-6A59-4C37-7133-1F1D36A0FE3F}"/>
              </a:ext>
            </a:extLst>
          </p:cNvPr>
          <p:cNvSpPr>
            <a:spLocks noGrp="1"/>
          </p:cNvSpPr>
          <p:nvPr>
            <p:ph type="title"/>
          </p:nvPr>
        </p:nvSpPr>
        <p:spPr>
          <a:xfrm>
            <a:off x="711963" y="78900"/>
            <a:ext cx="10841964" cy="526661"/>
          </a:xfrm>
        </p:spPr>
        <p:txBody>
          <a:bodyPr/>
          <a:lstStyle/>
          <a:p>
            <a:pPr algn="ctr"/>
            <a:r>
              <a:rPr lang="en-GB" sz="2400" dirty="0"/>
              <a:t>Risks &amp; Challenges being managed</a:t>
            </a:r>
          </a:p>
        </p:txBody>
      </p:sp>
      <p:sp>
        <p:nvSpPr>
          <p:cNvPr id="3" name="Content Placeholder 2">
            <a:extLst>
              <a:ext uri="{FF2B5EF4-FFF2-40B4-BE49-F238E27FC236}">
                <a16:creationId xmlns:a16="http://schemas.microsoft.com/office/drawing/2014/main" id="{17807F14-0F6A-5AFD-9F45-86F0B812BDCB}"/>
              </a:ext>
            </a:extLst>
          </p:cNvPr>
          <p:cNvSpPr>
            <a:spLocks noGrp="1"/>
          </p:cNvSpPr>
          <p:nvPr>
            <p:ph idx="10"/>
          </p:nvPr>
        </p:nvSpPr>
        <p:spPr>
          <a:xfrm>
            <a:off x="79421" y="499248"/>
            <a:ext cx="11900142" cy="6528651"/>
          </a:xfrm>
        </p:spPr>
        <p:txBody>
          <a:bodyPr numCol="2">
            <a:noAutofit/>
          </a:bodyPr>
          <a:lstStyle/>
          <a:p>
            <a:r>
              <a:rPr lang="en-GB" sz="1500" b="1" dirty="0"/>
              <a:t>Expectations on ICT </a:t>
            </a:r>
          </a:p>
          <a:p>
            <a:pPr lvl="1"/>
            <a:r>
              <a:rPr lang="en-GB" sz="1400" dirty="0"/>
              <a:t>Stabilisation ongoing but expecting to transform in parallel</a:t>
            </a:r>
          </a:p>
          <a:p>
            <a:pPr lvl="1"/>
            <a:r>
              <a:rPr lang="en-GB" sz="1400" dirty="0"/>
              <a:t>Resourcing strategy is key to delivery</a:t>
            </a:r>
          </a:p>
          <a:p>
            <a:pPr lvl="2"/>
            <a:r>
              <a:rPr lang="en-GB" sz="1400" dirty="0"/>
              <a:t>But its not all about capacity!</a:t>
            </a:r>
          </a:p>
          <a:p>
            <a:pPr lvl="1"/>
            <a:r>
              <a:rPr lang="en-GB" sz="1400" dirty="0"/>
              <a:t>Legacy technical debt and ICT ‘foundations’ must be implemented prior to any significant transformation</a:t>
            </a:r>
            <a:r>
              <a:rPr lang="en-GB" sz="1500" dirty="0"/>
              <a:t>.</a:t>
            </a:r>
          </a:p>
          <a:p>
            <a:pPr marL="269875" lvl="1" indent="0">
              <a:buNone/>
            </a:pPr>
            <a:endParaRPr lang="en-GB" sz="500" dirty="0"/>
          </a:p>
          <a:p>
            <a:r>
              <a:rPr lang="en-GB" sz="1500" b="1" dirty="0"/>
              <a:t>Too much technical changes at once is </a:t>
            </a:r>
            <a:r>
              <a:rPr lang="en-GB" sz="1500" b="1" u="sng" dirty="0"/>
              <a:t>HIGH</a:t>
            </a:r>
            <a:r>
              <a:rPr lang="en-GB" sz="1500" b="1" dirty="0"/>
              <a:t> risk</a:t>
            </a:r>
          </a:p>
          <a:p>
            <a:pPr lvl="1"/>
            <a:r>
              <a:rPr lang="en-GB" sz="1400" dirty="0"/>
              <a:t>Technical change will bring business changes and risk. This amount of change risks the whole organisation.</a:t>
            </a:r>
          </a:p>
          <a:p>
            <a:pPr lvl="1"/>
            <a:r>
              <a:rPr lang="en-GB" sz="1400" dirty="0"/>
              <a:t>Significant interdependencies and risks to manage</a:t>
            </a:r>
          </a:p>
          <a:p>
            <a:pPr lvl="1"/>
            <a:r>
              <a:rPr lang="en-GB" sz="1400" dirty="0"/>
              <a:t>Sequencing is crucial</a:t>
            </a:r>
          </a:p>
          <a:p>
            <a:pPr lvl="1"/>
            <a:r>
              <a:rPr lang="en-GB" sz="1400" dirty="0"/>
              <a:t>Service Readiness is crucial – these are not “just ICT project”  </a:t>
            </a:r>
          </a:p>
          <a:p>
            <a:pPr lvl="2"/>
            <a:r>
              <a:rPr lang="en-GB" sz="1200" dirty="0"/>
              <a:t>Example – CRM and Revs &amp; Bens happening at the same time. </a:t>
            </a:r>
          </a:p>
          <a:p>
            <a:pPr lvl="2"/>
            <a:endParaRPr lang="en-GB" sz="100" dirty="0"/>
          </a:p>
          <a:p>
            <a:r>
              <a:rPr lang="en-GB" sz="1500" b="1" dirty="0"/>
              <a:t>Unknown / Unclear requests for ICT from services </a:t>
            </a:r>
          </a:p>
          <a:p>
            <a:pPr lvl="1"/>
            <a:r>
              <a:rPr lang="en-GB" sz="1400" dirty="0"/>
              <a:t>We only know what we know – learnt from 2024/25 ‘unknowns’</a:t>
            </a:r>
            <a:endParaRPr lang="en-GB" sz="1050" dirty="0">
              <a:solidFill>
                <a:srgbClr val="FF0000"/>
              </a:solidFill>
            </a:endParaRPr>
          </a:p>
          <a:p>
            <a:pPr lvl="1"/>
            <a:r>
              <a:rPr lang="en-GB" sz="1400" dirty="0"/>
              <a:t>Headlines ICT asks still require detail expanded and planned</a:t>
            </a:r>
          </a:p>
          <a:p>
            <a:pPr lvl="1"/>
            <a:endParaRPr lang="en-GB" sz="100" dirty="0"/>
          </a:p>
          <a:p>
            <a:r>
              <a:rPr lang="en-GB" sz="1500" b="1" dirty="0"/>
              <a:t>Budget </a:t>
            </a:r>
          </a:p>
          <a:p>
            <a:pPr lvl="1"/>
            <a:r>
              <a:rPr lang="en-GB" sz="1500" dirty="0"/>
              <a:t>Known costs for disaggregation will ‘hit’ in future </a:t>
            </a:r>
            <a:endParaRPr lang="en-GB" sz="1200" dirty="0">
              <a:solidFill>
                <a:srgbClr val="FF0000"/>
              </a:solidFill>
            </a:endParaRPr>
          </a:p>
          <a:p>
            <a:pPr lvl="1"/>
            <a:r>
              <a:rPr lang="en-GB" sz="1500" dirty="0"/>
              <a:t>Additional ask costs being scoped and require funding clarity</a:t>
            </a:r>
          </a:p>
          <a:p>
            <a:pPr lvl="1"/>
            <a:r>
              <a:rPr lang="en-GB" sz="1500" dirty="0"/>
              <a:t>Current programme expectations will require investment.</a:t>
            </a:r>
          </a:p>
          <a:p>
            <a:pPr lvl="1"/>
            <a:endParaRPr lang="en-GB" sz="1500" b="1" dirty="0"/>
          </a:p>
          <a:p>
            <a:pPr lvl="1"/>
            <a:endParaRPr lang="en-GB" sz="1500" b="1" dirty="0"/>
          </a:p>
          <a:p>
            <a:pPr lvl="1"/>
            <a:endParaRPr lang="en-GB" sz="1500" b="1" dirty="0"/>
          </a:p>
          <a:p>
            <a:pPr lvl="1"/>
            <a:r>
              <a:rPr lang="en-GB" sz="1500" b="1" dirty="0"/>
              <a:t>ICT Strategy and Operating Model alignment</a:t>
            </a:r>
          </a:p>
          <a:p>
            <a:pPr lvl="2"/>
            <a:r>
              <a:rPr lang="en-GB" sz="1400" dirty="0"/>
              <a:t>Centralised Contracts, budget, support, roles</a:t>
            </a:r>
          </a:p>
          <a:p>
            <a:pPr lvl="1"/>
            <a:r>
              <a:rPr lang="en-GB" sz="1400" dirty="0"/>
              <a:t>Operating Model not embedded yet </a:t>
            </a:r>
          </a:p>
          <a:p>
            <a:pPr lvl="1"/>
            <a:r>
              <a:rPr lang="en-GB" sz="1400" dirty="0"/>
              <a:t>Some former district models still have ICT embedded in services not currently under ICT management / influence.</a:t>
            </a:r>
          </a:p>
          <a:p>
            <a:pPr marL="269875" lvl="1" indent="0">
              <a:buNone/>
            </a:pPr>
            <a:endParaRPr lang="en-GB" sz="1500" dirty="0"/>
          </a:p>
          <a:p>
            <a:r>
              <a:rPr lang="en-GB" sz="1500" b="1" dirty="0"/>
              <a:t>Hosted ICT Service Disaggregation </a:t>
            </a:r>
          </a:p>
          <a:p>
            <a:pPr lvl="1"/>
            <a:r>
              <a:rPr lang="en-GB" sz="1500" dirty="0"/>
              <a:t>Disaggregation process well underway – timing and sequencing is crucial</a:t>
            </a:r>
          </a:p>
          <a:p>
            <a:pPr lvl="1"/>
            <a:r>
              <a:rPr lang="en-GB" sz="1500" dirty="0"/>
              <a:t>Close working with our Cumberland colleagues vital for joint strategy and decision making.</a:t>
            </a:r>
          </a:p>
          <a:p>
            <a:pPr lvl="1"/>
            <a:endParaRPr lang="en-GB" sz="1500" dirty="0"/>
          </a:p>
          <a:p>
            <a:r>
              <a:rPr lang="en-GB" sz="1500" b="1" dirty="0"/>
              <a:t>ICT Service Ways of Working – ‘The W&amp;F Way’</a:t>
            </a:r>
          </a:p>
          <a:p>
            <a:pPr lvl="1"/>
            <a:r>
              <a:rPr lang="en-GB" sz="1500" dirty="0"/>
              <a:t>An ambitious and high-profile programme </a:t>
            </a:r>
          </a:p>
          <a:p>
            <a:pPr lvl="1"/>
            <a:r>
              <a:rPr lang="en-GB" sz="1500" dirty="0"/>
              <a:t>Significant updates requested to CMT, Cabinet PH, DAG, Programme Board, PAG , Scrutiny. Resource intensive</a:t>
            </a:r>
          </a:p>
          <a:p>
            <a:pPr lvl="1"/>
            <a:r>
              <a:rPr lang="en-GB" sz="1500" dirty="0"/>
              <a:t>Existing team and new colleagues blending</a:t>
            </a:r>
          </a:p>
          <a:p>
            <a:pPr lvl="1"/>
            <a:r>
              <a:rPr lang="en-GB" sz="1500" dirty="0"/>
              <a:t>Hosted Service staff disaggregation ongoing</a:t>
            </a:r>
          </a:p>
          <a:p>
            <a:pPr lvl="1"/>
            <a:r>
              <a:rPr lang="en-GB" sz="1500" dirty="0"/>
              <a:t>Embedding the ‘W&amp;F ways of working’.</a:t>
            </a:r>
          </a:p>
          <a:p>
            <a:pPr lvl="1"/>
            <a:r>
              <a:rPr lang="en-GB" sz="1500" dirty="0"/>
              <a:t>This is a challenging programme and we MUST maintain a one team approach, ensure support, wellbeing and appreciation of our valued teams.</a:t>
            </a:r>
          </a:p>
          <a:p>
            <a:endParaRPr lang="en-GB" sz="1500" dirty="0"/>
          </a:p>
          <a:p>
            <a:pPr lvl="1"/>
            <a:endParaRPr lang="en-GB" sz="1500" dirty="0"/>
          </a:p>
          <a:p>
            <a:pPr lvl="1"/>
            <a:endParaRPr lang="en-GB" sz="1500" dirty="0"/>
          </a:p>
        </p:txBody>
      </p:sp>
    </p:spTree>
    <p:extLst>
      <p:ext uri="{BB962C8B-B14F-4D97-AF65-F5344CB8AC3E}">
        <p14:creationId xmlns:p14="http://schemas.microsoft.com/office/powerpoint/2010/main" val="1885566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E5BD-87A9-9ECB-B67F-B3E8E1CEF61A}"/>
              </a:ext>
            </a:extLst>
          </p:cNvPr>
          <p:cNvSpPr>
            <a:spLocks noGrp="1"/>
          </p:cNvSpPr>
          <p:nvPr>
            <p:ph type="title"/>
          </p:nvPr>
        </p:nvSpPr>
        <p:spPr/>
        <p:txBody>
          <a:bodyPr/>
          <a:lstStyle/>
          <a:p>
            <a:pPr algn="ctr"/>
            <a:r>
              <a:rPr lang="en-GB" dirty="0"/>
              <a:t>What’s Next in 25/26?</a:t>
            </a:r>
          </a:p>
        </p:txBody>
      </p:sp>
      <p:sp>
        <p:nvSpPr>
          <p:cNvPr id="3" name="Content Placeholder 2">
            <a:extLst>
              <a:ext uri="{FF2B5EF4-FFF2-40B4-BE49-F238E27FC236}">
                <a16:creationId xmlns:a16="http://schemas.microsoft.com/office/drawing/2014/main" id="{A34297B4-8BA7-C0EE-6C6F-F18D5B1F9C63}"/>
              </a:ext>
            </a:extLst>
          </p:cNvPr>
          <p:cNvSpPr>
            <a:spLocks noGrp="1"/>
          </p:cNvSpPr>
          <p:nvPr>
            <p:ph idx="10"/>
          </p:nvPr>
        </p:nvSpPr>
        <p:spPr/>
        <p:txBody>
          <a:bodyPr/>
          <a:lstStyle/>
          <a:p>
            <a:r>
              <a:rPr lang="en-GB" sz="2400" dirty="0"/>
              <a:t>Continued recruitment into the ICT Service</a:t>
            </a:r>
          </a:p>
          <a:p>
            <a:r>
              <a:rPr lang="en-GB" sz="2400" dirty="0"/>
              <a:t>Make the ICT programme of work visible to all staff and Members</a:t>
            </a:r>
          </a:p>
          <a:p>
            <a:pPr lvl="1"/>
            <a:r>
              <a:rPr lang="en-GB" sz="2400" dirty="0"/>
              <a:t>Regular updates to be provided &amp; communicated</a:t>
            </a:r>
          </a:p>
          <a:p>
            <a:pPr lvl="1"/>
            <a:r>
              <a:rPr lang="en-GB" sz="2400" dirty="0"/>
              <a:t>Provide assurance &amp; visibility that progress in ICT is being made</a:t>
            </a:r>
          </a:p>
          <a:p>
            <a:r>
              <a:rPr lang="en-GB" sz="2400" dirty="0"/>
              <a:t>Accelerating the progress of the ICT programme of work</a:t>
            </a:r>
          </a:p>
          <a:p>
            <a:pPr lvl="1"/>
            <a:r>
              <a:rPr lang="en-GB" sz="2400" dirty="0"/>
              <a:t>Support from third parties to deliver specific pieces of work</a:t>
            </a:r>
          </a:p>
          <a:p>
            <a:r>
              <a:rPr lang="en-GB" sz="2400" dirty="0"/>
              <a:t>Deliver significant changes to the organisation’s ICT</a:t>
            </a:r>
          </a:p>
          <a:p>
            <a:pPr lvl="1"/>
            <a:r>
              <a:rPr lang="en-GB" sz="2400" dirty="0"/>
              <a:t>Building the foundations of the future ICT </a:t>
            </a:r>
          </a:p>
          <a:p>
            <a:pPr lvl="1"/>
            <a:r>
              <a:rPr lang="en-GB" sz="2400" dirty="0"/>
              <a:t>Working towards moving all staff into one ICT network</a:t>
            </a:r>
          </a:p>
          <a:p>
            <a:pPr lvl="1"/>
            <a:r>
              <a:rPr lang="en-GB" sz="2400" dirty="0"/>
              <a:t>Work towards a ‘one device’ strategy for the provision of ICT equipment.</a:t>
            </a:r>
          </a:p>
          <a:p>
            <a:pPr marL="0" indent="0">
              <a:buNone/>
            </a:pPr>
            <a:endParaRPr lang="en-GB" sz="2400" dirty="0"/>
          </a:p>
          <a:p>
            <a:endParaRPr lang="en-GB" sz="2400" dirty="0"/>
          </a:p>
        </p:txBody>
      </p:sp>
    </p:spTree>
    <p:extLst>
      <p:ext uri="{BB962C8B-B14F-4D97-AF65-F5344CB8AC3E}">
        <p14:creationId xmlns:p14="http://schemas.microsoft.com/office/powerpoint/2010/main" val="77994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A5588-9933-B83E-2D59-FF8BF5CB3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5A62B-DE40-E854-8774-7A4C81EDE4D8}"/>
              </a:ext>
            </a:extLst>
          </p:cNvPr>
          <p:cNvSpPr>
            <a:spLocks noGrp="1"/>
          </p:cNvSpPr>
          <p:nvPr>
            <p:ph type="title"/>
          </p:nvPr>
        </p:nvSpPr>
        <p:spPr/>
        <p:txBody>
          <a:bodyPr/>
          <a:lstStyle/>
          <a:p>
            <a:pPr algn="ctr"/>
            <a:r>
              <a:rPr lang="en-GB" dirty="0"/>
              <a:t>What’s Next in 25/26?</a:t>
            </a:r>
          </a:p>
        </p:txBody>
      </p:sp>
      <p:sp>
        <p:nvSpPr>
          <p:cNvPr id="3" name="Content Placeholder 2">
            <a:extLst>
              <a:ext uri="{FF2B5EF4-FFF2-40B4-BE49-F238E27FC236}">
                <a16:creationId xmlns:a16="http://schemas.microsoft.com/office/drawing/2014/main" id="{E5C7A9FD-E71D-C7C4-A2FA-539410C8BE4E}"/>
              </a:ext>
            </a:extLst>
          </p:cNvPr>
          <p:cNvSpPr>
            <a:spLocks noGrp="1"/>
          </p:cNvSpPr>
          <p:nvPr>
            <p:ph idx="10"/>
          </p:nvPr>
        </p:nvSpPr>
        <p:spPr/>
        <p:txBody>
          <a:bodyPr/>
          <a:lstStyle/>
          <a:p>
            <a:r>
              <a:rPr lang="en-GB" sz="2400" dirty="0"/>
              <a:t>We are listening to feedback on the ICT Service</a:t>
            </a:r>
          </a:p>
          <a:p>
            <a:pPr lvl="1"/>
            <a:r>
              <a:rPr lang="en-GB" sz="2400" dirty="0"/>
              <a:t>e.g. staff survey</a:t>
            </a:r>
          </a:p>
          <a:p>
            <a:r>
              <a:rPr lang="en-GB" sz="2400" dirty="0"/>
              <a:t>Continue to review priorities</a:t>
            </a:r>
          </a:p>
          <a:p>
            <a:pPr lvl="1"/>
            <a:r>
              <a:rPr lang="en-GB" sz="2400" dirty="0"/>
              <a:t>Regular engagement with services</a:t>
            </a:r>
          </a:p>
          <a:p>
            <a:r>
              <a:rPr lang="en-GB" sz="2400" dirty="0"/>
              <a:t>ICT will be more visible</a:t>
            </a:r>
          </a:p>
          <a:p>
            <a:r>
              <a:rPr lang="en-GB" sz="2400" dirty="0"/>
              <a:t>Upping the cyber security presence</a:t>
            </a:r>
          </a:p>
          <a:p>
            <a:pPr lvl="1"/>
            <a:r>
              <a:rPr lang="en-GB" sz="2400" dirty="0"/>
              <a:t>Engagement with partners</a:t>
            </a:r>
          </a:p>
          <a:p>
            <a:pPr lvl="1"/>
            <a:r>
              <a:rPr lang="en-GB" sz="2400" dirty="0"/>
              <a:t>Enhancing our cyber defences </a:t>
            </a:r>
          </a:p>
          <a:p>
            <a:pPr lvl="1"/>
            <a:r>
              <a:rPr lang="en-GB" sz="2400" dirty="0"/>
              <a:t>Communication to staff and Members</a:t>
            </a:r>
          </a:p>
          <a:p>
            <a:r>
              <a:rPr lang="en-GB" sz="2400" dirty="0"/>
              <a:t>Making ICT fit for purpose for </a:t>
            </a:r>
            <a:r>
              <a:rPr lang="en-GB" sz="2400"/>
              <a:t>all staff and Members!</a:t>
            </a:r>
            <a:endParaRPr lang="en-GB" sz="2400" dirty="0"/>
          </a:p>
          <a:p>
            <a:pPr lvl="1"/>
            <a:endParaRPr lang="en-GB" sz="2400" dirty="0"/>
          </a:p>
          <a:p>
            <a:pPr lvl="1"/>
            <a:endParaRPr lang="en-GB" sz="2400" dirty="0"/>
          </a:p>
          <a:p>
            <a:pPr marL="0" indent="0">
              <a:buNone/>
            </a:pPr>
            <a:endParaRPr lang="en-GB" sz="2400" dirty="0"/>
          </a:p>
          <a:p>
            <a:endParaRPr lang="en-GB" sz="2400" dirty="0"/>
          </a:p>
        </p:txBody>
      </p:sp>
    </p:spTree>
    <p:extLst>
      <p:ext uri="{BB962C8B-B14F-4D97-AF65-F5344CB8AC3E}">
        <p14:creationId xmlns:p14="http://schemas.microsoft.com/office/powerpoint/2010/main" val="226042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155D6-4DBF-3B47-82F2-1A010B638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EF258-A5BE-0577-3800-CF20338AD407}"/>
              </a:ext>
            </a:extLst>
          </p:cNvPr>
          <p:cNvSpPr>
            <a:spLocks noGrp="1"/>
          </p:cNvSpPr>
          <p:nvPr>
            <p:ph type="title"/>
          </p:nvPr>
        </p:nvSpPr>
        <p:spPr>
          <a:xfrm>
            <a:off x="596659" y="1698695"/>
            <a:ext cx="10515600" cy="1991329"/>
          </a:xfrm>
        </p:spPr>
        <p:txBody>
          <a:bodyPr/>
          <a:lstStyle/>
          <a:p>
            <a:pPr algn="ctr"/>
            <a:r>
              <a:rPr lang="en-GB" b="1" dirty="0"/>
              <a:t>Questions and discussion</a:t>
            </a:r>
          </a:p>
        </p:txBody>
      </p:sp>
    </p:spTree>
    <p:extLst>
      <p:ext uri="{BB962C8B-B14F-4D97-AF65-F5344CB8AC3E}">
        <p14:creationId xmlns:p14="http://schemas.microsoft.com/office/powerpoint/2010/main" val="398247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9DA222-2C65-1E50-04C6-A6E08CECB7B4}"/>
              </a:ext>
            </a:extLst>
          </p:cNvPr>
          <p:cNvSpPr>
            <a:spLocks noGrp="1"/>
          </p:cNvSpPr>
          <p:nvPr>
            <p:ph type="title"/>
          </p:nvPr>
        </p:nvSpPr>
        <p:spPr>
          <a:xfrm>
            <a:off x="675018" y="422422"/>
            <a:ext cx="10841964" cy="526661"/>
          </a:xfrm>
        </p:spPr>
        <p:txBody>
          <a:bodyPr/>
          <a:lstStyle/>
          <a:p>
            <a:pPr algn="ctr"/>
            <a:r>
              <a:rPr lang="en-GB" dirty="0"/>
              <a:t>ICT Strategy and vision </a:t>
            </a:r>
          </a:p>
        </p:txBody>
      </p:sp>
      <p:pic>
        <p:nvPicPr>
          <p:cNvPr id="2" name="Content Placeholder 1">
            <a:extLst>
              <a:ext uri="{FF2B5EF4-FFF2-40B4-BE49-F238E27FC236}">
                <a16:creationId xmlns:a16="http://schemas.microsoft.com/office/drawing/2014/main" id="{DD26DECB-11C8-8497-C01A-3A7D3612042F}"/>
              </a:ext>
            </a:extLst>
          </p:cNvPr>
          <p:cNvPicPr>
            <a:picLocks noGrp="1" noChangeAspect="1"/>
          </p:cNvPicPr>
          <p:nvPr>
            <p:ph idx="10"/>
          </p:nvPr>
        </p:nvPicPr>
        <p:blipFill>
          <a:blip r:embed="rId2"/>
          <a:stretch>
            <a:fillRect/>
          </a:stretch>
        </p:blipFill>
        <p:spPr>
          <a:xfrm>
            <a:off x="1575556" y="1215014"/>
            <a:ext cx="3827717" cy="5336819"/>
          </a:xfrm>
          <a:prstGeom prst="rect">
            <a:avLst/>
          </a:prstGeom>
        </p:spPr>
      </p:pic>
      <p:sp>
        <p:nvSpPr>
          <p:cNvPr id="6" name="Rectangle 5">
            <a:extLst>
              <a:ext uri="{FF2B5EF4-FFF2-40B4-BE49-F238E27FC236}">
                <a16:creationId xmlns:a16="http://schemas.microsoft.com/office/drawing/2014/main" id="{D66D0374-4AB9-4D78-9547-8E9955EABF17}"/>
              </a:ext>
            </a:extLst>
          </p:cNvPr>
          <p:cNvSpPr/>
          <p:nvPr/>
        </p:nvSpPr>
        <p:spPr>
          <a:xfrm>
            <a:off x="6282048" y="2461161"/>
            <a:ext cx="4658140" cy="1935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ICT Strategy - Vision:</a:t>
            </a:r>
          </a:p>
          <a:p>
            <a:pPr algn="just"/>
            <a:r>
              <a:rPr lang="en-GB" b="1"/>
              <a:t>“</a:t>
            </a:r>
            <a:r>
              <a:rPr lang="en-GB" sz="1400" b="1" i="1">
                <a:solidFill>
                  <a:schemeClr val="bg1"/>
                </a:solidFill>
                <a:effectLst/>
                <a:ea typeface="Calibri" panose="020F0502020204030204" pitchFamily="34" charset="0"/>
              </a:rPr>
              <a:t>Utilise technology to deliver better outcomes for the Council and it’s communities by driving digital change and innovation based on a foundation of inclusive, secure and connected ICT infrastructure to underpin a high-quality ICT service as a key Council Enabler</a:t>
            </a:r>
            <a:r>
              <a:rPr lang="en-GB" sz="1400" b="1" i="1">
                <a:solidFill>
                  <a:schemeClr val="bg1"/>
                </a:solidFill>
              </a:rPr>
              <a:t>.”</a:t>
            </a:r>
            <a:endParaRPr lang="en-GB" b="1" i="1">
              <a:solidFill>
                <a:schemeClr val="bg1"/>
              </a:solidFill>
            </a:endParaRPr>
          </a:p>
        </p:txBody>
      </p:sp>
    </p:spTree>
    <p:extLst>
      <p:ext uri="{BB962C8B-B14F-4D97-AF65-F5344CB8AC3E}">
        <p14:creationId xmlns:p14="http://schemas.microsoft.com/office/powerpoint/2010/main" val="181722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E740-3858-925F-A5AE-3D003C00DEA5}"/>
              </a:ext>
            </a:extLst>
          </p:cNvPr>
          <p:cNvSpPr>
            <a:spLocks noGrp="1"/>
          </p:cNvSpPr>
          <p:nvPr>
            <p:ph type="title"/>
          </p:nvPr>
        </p:nvSpPr>
        <p:spPr>
          <a:xfrm>
            <a:off x="675018" y="473297"/>
            <a:ext cx="10841964" cy="526661"/>
          </a:xfrm>
        </p:spPr>
        <p:txBody>
          <a:bodyPr/>
          <a:lstStyle/>
          <a:p>
            <a:pPr algn="ctr"/>
            <a:r>
              <a:rPr lang="en-GB" dirty="0"/>
              <a:t>Context</a:t>
            </a:r>
          </a:p>
        </p:txBody>
      </p:sp>
      <p:sp>
        <p:nvSpPr>
          <p:cNvPr id="3" name="Content Placeholder 2">
            <a:extLst>
              <a:ext uri="{FF2B5EF4-FFF2-40B4-BE49-F238E27FC236}">
                <a16:creationId xmlns:a16="http://schemas.microsoft.com/office/drawing/2014/main" id="{00D886BC-9993-BB86-94A1-2ED5E65AEA31}"/>
              </a:ext>
            </a:extLst>
          </p:cNvPr>
          <p:cNvSpPr>
            <a:spLocks noGrp="1"/>
          </p:cNvSpPr>
          <p:nvPr>
            <p:ph idx="10"/>
          </p:nvPr>
        </p:nvSpPr>
        <p:spPr>
          <a:xfrm>
            <a:off x="626020" y="473297"/>
            <a:ext cx="10939959" cy="4564465"/>
          </a:xfrm>
        </p:spPr>
        <p:txBody>
          <a:bodyPr/>
          <a:lstStyle/>
          <a:p>
            <a:endParaRPr lang="en-GB" dirty="0"/>
          </a:p>
          <a:p>
            <a:endParaRPr lang="en-GB" dirty="0"/>
          </a:p>
          <a:p>
            <a:r>
              <a:rPr lang="en-GB" dirty="0"/>
              <a:t>We have a complex ICT legacy following Local Government Reorganisation</a:t>
            </a:r>
          </a:p>
          <a:p>
            <a:r>
              <a:rPr lang="en-GB" dirty="0"/>
              <a:t>A lot of ICT work was carried over from Local Government Reorganisation</a:t>
            </a:r>
          </a:p>
          <a:p>
            <a:r>
              <a:rPr lang="en-GB" dirty="0"/>
              <a:t>W&amp;F ICT Service inherited legacy technical debt from previous authorities</a:t>
            </a:r>
          </a:p>
          <a:p>
            <a:r>
              <a:rPr lang="en-GB" dirty="0"/>
              <a:t>ICT Strategy and delivery plan agreed by Cabinet in April 2024</a:t>
            </a:r>
          </a:p>
          <a:p>
            <a:endParaRPr lang="en-GB" dirty="0"/>
          </a:p>
          <a:p>
            <a:endParaRPr lang="en-GB" dirty="0"/>
          </a:p>
        </p:txBody>
      </p:sp>
      <p:pic>
        <p:nvPicPr>
          <p:cNvPr id="6" name="Picture 5">
            <a:extLst>
              <a:ext uri="{FF2B5EF4-FFF2-40B4-BE49-F238E27FC236}">
                <a16:creationId xmlns:a16="http://schemas.microsoft.com/office/drawing/2014/main" id="{84D9366A-300F-E4EB-34CD-AAEBC9EB7E99}"/>
              </a:ext>
            </a:extLst>
          </p:cNvPr>
          <p:cNvPicPr>
            <a:picLocks noChangeAspect="1"/>
          </p:cNvPicPr>
          <p:nvPr/>
        </p:nvPicPr>
        <p:blipFill>
          <a:blip r:embed="rId3"/>
          <a:stretch>
            <a:fillRect/>
          </a:stretch>
        </p:blipFill>
        <p:spPr>
          <a:xfrm>
            <a:off x="547662" y="2516137"/>
            <a:ext cx="10631648" cy="3740328"/>
          </a:xfrm>
          <a:prstGeom prst="rect">
            <a:avLst/>
          </a:prstGeom>
        </p:spPr>
      </p:pic>
    </p:spTree>
    <p:extLst>
      <p:ext uri="{BB962C8B-B14F-4D97-AF65-F5344CB8AC3E}">
        <p14:creationId xmlns:p14="http://schemas.microsoft.com/office/powerpoint/2010/main" val="385683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A7D693-6D91-D11F-37AC-D40703721D0B}"/>
              </a:ext>
            </a:extLst>
          </p:cNvPr>
          <p:cNvSpPr>
            <a:spLocks noGrp="1"/>
          </p:cNvSpPr>
          <p:nvPr>
            <p:ph type="title"/>
          </p:nvPr>
        </p:nvSpPr>
        <p:spPr>
          <a:xfrm>
            <a:off x="839788" y="373960"/>
            <a:ext cx="10515600" cy="513061"/>
          </a:xfrm>
        </p:spPr>
        <p:txBody>
          <a:bodyPr/>
          <a:lstStyle/>
          <a:p>
            <a:pPr algn="ctr"/>
            <a:r>
              <a:rPr lang="en-GB" sz="2800" b="1" dirty="0">
                <a:solidFill>
                  <a:srgbClr val="26A699"/>
                </a:solidFill>
                <a:latin typeface="Arial" panose="020B0604020202020204" pitchFamily="34" charset="0"/>
                <a:cs typeface="Arial" panose="020B0604020202020204" pitchFamily="34" charset="0"/>
              </a:rPr>
              <a:t>ICT </a:t>
            </a:r>
            <a:r>
              <a:rPr lang="en-GB" sz="2800" b="1">
                <a:solidFill>
                  <a:srgbClr val="26A699"/>
                </a:solidFill>
                <a:latin typeface="Arial" panose="020B0604020202020204" pitchFamily="34" charset="0"/>
                <a:cs typeface="Arial" panose="020B0604020202020204" pitchFamily="34" charset="0"/>
              </a:rPr>
              <a:t>Service Work </a:t>
            </a:r>
            <a:r>
              <a:rPr lang="en-GB" sz="2800" b="1" dirty="0">
                <a:solidFill>
                  <a:srgbClr val="26A699"/>
                </a:solidFill>
                <a:latin typeface="Arial" panose="020B0604020202020204" pitchFamily="34" charset="0"/>
                <a:cs typeface="Arial" panose="020B0604020202020204" pitchFamily="34" charset="0"/>
              </a:rPr>
              <a:t>Breakdown</a:t>
            </a:r>
            <a:endParaRPr lang="en-GB" dirty="0"/>
          </a:p>
        </p:txBody>
      </p:sp>
      <p:sp>
        <p:nvSpPr>
          <p:cNvPr id="6" name="Text Placeholder 5">
            <a:extLst>
              <a:ext uri="{FF2B5EF4-FFF2-40B4-BE49-F238E27FC236}">
                <a16:creationId xmlns:a16="http://schemas.microsoft.com/office/drawing/2014/main" id="{C0DBB663-9D18-48CF-8A4E-D3A794E7782A}"/>
              </a:ext>
            </a:extLst>
          </p:cNvPr>
          <p:cNvSpPr>
            <a:spLocks noGrp="1"/>
          </p:cNvSpPr>
          <p:nvPr>
            <p:ph type="body" idx="1"/>
          </p:nvPr>
        </p:nvSpPr>
        <p:spPr>
          <a:xfrm>
            <a:off x="5142710" y="1881514"/>
            <a:ext cx="5157787" cy="823912"/>
          </a:xfrm>
        </p:spPr>
        <p:txBody>
          <a:bodyPr/>
          <a:lstStyle/>
          <a:p>
            <a:pPr algn="ctr"/>
            <a:r>
              <a:rPr lang="en-GB" u="sng">
                <a:effectLst>
                  <a:outerShdw blurRad="38100" dist="38100" dir="2700000" algn="tl">
                    <a:srgbClr val="000000">
                      <a:alpha val="43137"/>
                    </a:srgbClr>
                  </a:outerShdw>
                </a:effectLst>
              </a:rPr>
              <a:t>Projects </a:t>
            </a:r>
          </a:p>
        </p:txBody>
      </p:sp>
      <p:sp>
        <p:nvSpPr>
          <p:cNvPr id="7" name="Content Placeholder 6">
            <a:extLst>
              <a:ext uri="{FF2B5EF4-FFF2-40B4-BE49-F238E27FC236}">
                <a16:creationId xmlns:a16="http://schemas.microsoft.com/office/drawing/2014/main" id="{2E8A0C7F-66A4-3DF8-E409-06F5B2201F6B}"/>
              </a:ext>
            </a:extLst>
          </p:cNvPr>
          <p:cNvSpPr>
            <a:spLocks noGrp="1"/>
          </p:cNvSpPr>
          <p:nvPr>
            <p:ph sz="half" idx="2"/>
          </p:nvPr>
        </p:nvSpPr>
        <p:spPr>
          <a:xfrm>
            <a:off x="6197601" y="2911844"/>
            <a:ext cx="5157787" cy="3684588"/>
          </a:xfrm>
        </p:spPr>
        <p:txBody>
          <a:bodyPr/>
          <a:lstStyle/>
          <a:p>
            <a:r>
              <a:rPr lang="en-GB" sz="2000" dirty="0"/>
              <a:t>28 Programme/ Projects </a:t>
            </a:r>
          </a:p>
          <a:p>
            <a:pPr lvl="1"/>
            <a:r>
              <a:rPr lang="en-GB" sz="2000" dirty="0"/>
              <a:t>15 – ICT Improvement Programme </a:t>
            </a:r>
          </a:p>
          <a:p>
            <a:pPr lvl="1"/>
            <a:r>
              <a:rPr lang="en-GB" sz="2000" dirty="0"/>
              <a:t>7 – ICT Service Priority </a:t>
            </a:r>
          </a:p>
          <a:p>
            <a:pPr lvl="1"/>
            <a:r>
              <a:rPr lang="en-GB" sz="2000" dirty="0"/>
              <a:t>6 – Disaggregation (System) Programme </a:t>
            </a:r>
          </a:p>
        </p:txBody>
      </p:sp>
      <p:sp>
        <p:nvSpPr>
          <p:cNvPr id="8" name="Text Placeholder 7">
            <a:extLst>
              <a:ext uri="{FF2B5EF4-FFF2-40B4-BE49-F238E27FC236}">
                <a16:creationId xmlns:a16="http://schemas.microsoft.com/office/drawing/2014/main" id="{03A63E76-2EA8-9C06-58BD-14289E160E01}"/>
              </a:ext>
            </a:extLst>
          </p:cNvPr>
          <p:cNvSpPr>
            <a:spLocks noGrp="1"/>
          </p:cNvSpPr>
          <p:nvPr>
            <p:ph type="body" sz="quarter" idx="3"/>
          </p:nvPr>
        </p:nvSpPr>
        <p:spPr>
          <a:xfrm>
            <a:off x="650766" y="1870337"/>
            <a:ext cx="5183188" cy="823912"/>
          </a:xfrm>
        </p:spPr>
        <p:txBody>
          <a:bodyPr/>
          <a:lstStyle/>
          <a:p>
            <a:pPr algn="ctr"/>
            <a:r>
              <a:rPr lang="en-GB" u="sng">
                <a:effectLst>
                  <a:outerShdw blurRad="38100" dist="38100" dir="2700000" algn="tl">
                    <a:srgbClr val="000000">
                      <a:alpha val="43137"/>
                    </a:srgbClr>
                  </a:outerShdw>
                </a:effectLst>
              </a:rPr>
              <a:t>BAU</a:t>
            </a:r>
            <a:r>
              <a:rPr lang="en-GB"/>
              <a:t> </a:t>
            </a:r>
          </a:p>
        </p:txBody>
      </p:sp>
      <p:sp>
        <p:nvSpPr>
          <p:cNvPr id="9" name="Content Placeholder 8">
            <a:extLst>
              <a:ext uri="{FF2B5EF4-FFF2-40B4-BE49-F238E27FC236}">
                <a16:creationId xmlns:a16="http://schemas.microsoft.com/office/drawing/2014/main" id="{6308259D-CCE2-01EF-AA6D-85491A9C5B84}"/>
              </a:ext>
            </a:extLst>
          </p:cNvPr>
          <p:cNvSpPr>
            <a:spLocks noGrp="1"/>
          </p:cNvSpPr>
          <p:nvPr>
            <p:ph sz="quarter" idx="4"/>
          </p:nvPr>
        </p:nvSpPr>
        <p:spPr>
          <a:xfrm>
            <a:off x="650766" y="2781940"/>
            <a:ext cx="5183188" cy="3684588"/>
          </a:xfrm>
        </p:spPr>
        <p:txBody>
          <a:bodyPr/>
          <a:lstStyle/>
          <a:p>
            <a:r>
              <a:rPr lang="en-GB" sz="2000" dirty="0"/>
              <a:t>Service provision </a:t>
            </a:r>
          </a:p>
          <a:p>
            <a:pPr lvl="1"/>
            <a:r>
              <a:rPr lang="en-GB" sz="1600" dirty="0"/>
              <a:t>(</a:t>
            </a:r>
            <a:r>
              <a:rPr lang="en-GB" sz="1600" dirty="0" err="1"/>
              <a:t>incl</a:t>
            </a:r>
            <a:r>
              <a:rPr lang="en-GB" sz="1600" dirty="0"/>
              <a:t> incident, requests, outages)   </a:t>
            </a:r>
          </a:p>
          <a:p>
            <a:r>
              <a:rPr lang="en-GB" sz="2000" dirty="0"/>
              <a:t>ICT Service activities</a:t>
            </a:r>
          </a:p>
          <a:p>
            <a:pPr lvl="1"/>
            <a:r>
              <a:rPr lang="en-GB" sz="1600" dirty="0"/>
              <a:t>18 (in-service activities) </a:t>
            </a:r>
          </a:p>
          <a:p>
            <a:r>
              <a:rPr lang="en-GB" sz="2000" dirty="0"/>
              <a:t>Audits </a:t>
            </a:r>
          </a:p>
          <a:p>
            <a:pPr lvl="1"/>
            <a:r>
              <a:rPr lang="en-GB" sz="1600" dirty="0"/>
              <a:t>Over 50 internal and external  audit requirements</a:t>
            </a:r>
          </a:p>
          <a:p>
            <a:r>
              <a:rPr lang="en-GB" sz="2000" dirty="0"/>
              <a:t>Procurement &amp; Contract Management </a:t>
            </a:r>
          </a:p>
          <a:p>
            <a:r>
              <a:rPr lang="en-GB" sz="2000" dirty="0"/>
              <a:t>Annual system upgrades &amp; updates</a:t>
            </a:r>
          </a:p>
        </p:txBody>
      </p:sp>
      <p:sp>
        <p:nvSpPr>
          <p:cNvPr id="2" name="Text Placeholder 5">
            <a:extLst>
              <a:ext uri="{FF2B5EF4-FFF2-40B4-BE49-F238E27FC236}">
                <a16:creationId xmlns:a16="http://schemas.microsoft.com/office/drawing/2014/main" id="{0D0F9F0A-9E1F-2365-702A-0B009909A501}"/>
              </a:ext>
            </a:extLst>
          </p:cNvPr>
          <p:cNvSpPr txBox="1">
            <a:spLocks/>
          </p:cNvSpPr>
          <p:nvPr/>
        </p:nvSpPr>
        <p:spPr>
          <a:xfrm>
            <a:off x="2936844" y="1187397"/>
            <a:ext cx="5157787" cy="44517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a:effectLst>
                  <a:outerShdw blurRad="38100" dist="38100" dir="2700000" algn="tl">
                    <a:srgbClr val="000000">
                      <a:alpha val="43137"/>
                    </a:srgbClr>
                  </a:outerShdw>
                </a:effectLst>
              </a:rPr>
              <a:t>ICT Service </a:t>
            </a:r>
          </a:p>
        </p:txBody>
      </p:sp>
      <p:cxnSp>
        <p:nvCxnSpPr>
          <p:cNvPr id="5" name="Straight Arrow Connector 4">
            <a:extLst>
              <a:ext uri="{FF2B5EF4-FFF2-40B4-BE49-F238E27FC236}">
                <a16:creationId xmlns:a16="http://schemas.microsoft.com/office/drawing/2014/main" id="{1EFF5FBF-8A0B-07E5-7234-5283549EEB8C}"/>
              </a:ext>
            </a:extLst>
          </p:cNvPr>
          <p:cNvCxnSpPr>
            <a:cxnSpLocks/>
          </p:cNvCxnSpPr>
          <p:nvPr/>
        </p:nvCxnSpPr>
        <p:spPr>
          <a:xfrm flipH="1">
            <a:off x="3960732" y="1632567"/>
            <a:ext cx="851026" cy="8239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4244B8-BFC0-5AA1-4F50-0B5EB166E889}"/>
              </a:ext>
            </a:extLst>
          </p:cNvPr>
          <p:cNvCxnSpPr>
            <a:cxnSpLocks/>
          </p:cNvCxnSpPr>
          <p:nvPr/>
        </p:nvCxnSpPr>
        <p:spPr>
          <a:xfrm>
            <a:off x="6210509" y="1604879"/>
            <a:ext cx="767201" cy="851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850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96F7E-956C-650E-2132-2C5EEF7A8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0BED6-BFC6-F171-D0AF-F2EB6D365170}"/>
              </a:ext>
            </a:extLst>
          </p:cNvPr>
          <p:cNvSpPr>
            <a:spLocks noGrp="1"/>
          </p:cNvSpPr>
          <p:nvPr>
            <p:ph type="title"/>
          </p:nvPr>
        </p:nvSpPr>
        <p:spPr>
          <a:xfrm>
            <a:off x="596659" y="1698695"/>
            <a:ext cx="10515600" cy="1991329"/>
          </a:xfrm>
        </p:spPr>
        <p:txBody>
          <a:bodyPr/>
          <a:lstStyle/>
          <a:p>
            <a:pPr algn="ctr"/>
            <a:r>
              <a:rPr lang="en-GB" b="1" dirty="0"/>
              <a:t>A Single ICT Programme of Work </a:t>
            </a:r>
          </a:p>
        </p:txBody>
      </p:sp>
    </p:spTree>
    <p:extLst>
      <p:ext uri="{BB962C8B-B14F-4D97-AF65-F5344CB8AC3E}">
        <p14:creationId xmlns:p14="http://schemas.microsoft.com/office/powerpoint/2010/main" val="23117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0F1743-206B-8797-315F-26E6552D83C1}"/>
              </a:ext>
            </a:extLst>
          </p:cNvPr>
          <p:cNvSpPr txBox="1"/>
          <p:nvPr/>
        </p:nvSpPr>
        <p:spPr>
          <a:xfrm>
            <a:off x="-276419" y="197837"/>
            <a:ext cx="7861205" cy="369332"/>
          </a:xfrm>
          <a:prstGeom prst="rect">
            <a:avLst/>
          </a:prstGeom>
          <a:noFill/>
        </p:spPr>
        <p:txBody>
          <a:bodyPr wrap="square" lIns="91440" tIns="45720" rIns="91440" bIns="45720" anchor="t">
            <a:spAutoFit/>
          </a:bodyPr>
          <a:lstStyle/>
          <a:p>
            <a:pPr algn="ctr"/>
            <a:r>
              <a:rPr lang="en-GB" b="1" dirty="0">
                <a:solidFill>
                  <a:srgbClr val="358987"/>
                </a:solidFill>
                <a:latin typeface="Microsoft New Tai Lue"/>
                <a:cs typeface="Microsoft New Tai Lue"/>
              </a:rPr>
              <a:t>W&amp;F Technology Programme 2024 – 2029 (Q4 2024/25)</a:t>
            </a:r>
            <a:endParaRPr lang="en-GB" b="1" dirty="0">
              <a:solidFill>
                <a:srgbClr val="FF0000"/>
              </a:solidFill>
              <a:latin typeface="Microsoft New Tai Lue"/>
              <a:cs typeface="Microsoft New Tai Lue"/>
            </a:endParaRPr>
          </a:p>
        </p:txBody>
      </p:sp>
      <p:sp>
        <p:nvSpPr>
          <p:cNvPr id="5" name="TextBox 4">
            <a:extLst>
              <a:ext uri="{FF2B5EF4-FFF2-40B4-BE49-F238E27FC236}">
                <a16:creationId xmlns:a16="http://schemas.microsoft.com/office/drawing/2014/main" id="{3CB7E9C9-9BDB-68D8-EB27-E73908BF24D0}"/>
              </a:ext>
            </a:extLst>
          </p:cNvPr>
          <p:cNvSpPr txBox="1"/>
          <p:nvPr/>
        </p:nvSpPr>
        <p:spPr>
          <a:xfrm>
            <a:off x="279354" y="812323"/>
            <a:ext cx="1049630" cy="66413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1050" b="1"/>
              <a:t>Strategy &amp; Culture</a:t>
            </a:r>
          </a:p>
        </p:txBody>
      </p:sp>
      <p:sp>
        <p:nvSpPr>
          <p:cNvPr id="6" name="TextBox 5">
            <a:extLst>
              <a:ext uri="{FF2B5EF4-FFF2-40B4-BE49-F238E27FC236}">
                <a16:creationId xmlns:a16="http://schemas.microsoft.com/office/drawing/2014/main" id="{836884B2-7993-9BB2-22BD-CD0258839753}"/>
              </a:ext>
            </a:extLst>
          </p:cNvPr>
          <p:cNvSpPr txBox="1"/>
          <p:nvPr/>
        </p:nvSpPr>
        <p:spPr>
          <a:xfrm>
            <a:off x="1557117" y="822141"/>
            <a:ext cx="10041643" cy="664139"/>
          </a:xfrm>
          <a:prstGeom prst="flowChartAlternateProcess">
            <a:avLst/>
          </a:prstGeom>
          <a:solidFill>
            <a:srgbClr val="BEF0EB"/>
          </a:solidFill>
          <a:ln w="28575">
            <a:solidFill>
              <a:srgbClr val="25A699"/>
            </a:solidFill>
          </a:ln>
        </p:spPr>
        <p:txBody>
          <a:bodyPr wrap="square" lIns="0" tIns="0" rIns="0" bIns="0" rtlCol="0" anchor="t" anchorCtr="0">
            <a:noAutofit/>
          </a:bodyPr>
          <a:lstStyle/>
          <a:p>
            <a:pPr algn="ctr"/>
            <a:endParaRPr lang="en-GB" b="1"/>
          </a:p>
        </p:txBody>
      </p:sp>
      <p:sp>
        <p:nvSpPr>
          <p:cNvPr id="7" name="Rectangle: Rounded Corners 6">
            <a:extLst>
              <a:ext uri="{FF2B5EF4-FFF2-40B4-BE49-F238E27FC236}">
                <a16:creationId xmlns:a16="http://schemas.microsoft.com/office/drawing/2014/main" id="{0D772C6E-63D7-E240-8B73-FB031592CF7F}"/>
              </a:ext>
            </a:extLst>
          </p:cNvPr>
          <p:cNvSpPr/>
          <p:nvPr/>
        </p:nvSpPr>
        <p:spPr>
          <a:xfrm>
            <a:off x="1802703" y="1571112"/>
            <a:ext cx="3170996" cy="1488762"/>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dirty="0"/>
              <a:t>W&amp;F ICT Service Stabilisation &amp; Improvement</a:t>
            </a:r>
          </a:p>
          <a:p>
            <a:pPr algn="ctr"/>
            <a:endParaRPr lang="en-GB" sz="1400" dirty="0"/>
          </a:p>
          <a:p>
            <a:pPr algn="ctr"/>
            <a:endParaRPr lang="en-GB" sz="1400" dirty="0"/>
          </a:p>
          <a:p>
            <a:pPr algn="ctr"/>
            <a:endParaRPr lang="en-GB" sz="1400" dirty="0"/>
          </a:p>
          <a:p>
            <a:pPr algn="ctr"/>
            <a:endParaRPr lang="en-GB" sz="1400" dirty="0"/>
          </a:p>
          <a:p>
            <a:pPr algn="ctr"/>
            <a:endParaRPr lang="en-GB" sz="1400" dirty="0"/>
          </a:p>
        </p:txBody>
      </p:sp>
      <p:sp>
        <p:nvSpPr>
          <p:cNvPr id="9" name="Rectangle: Rounded Corners 8">
            <a:extLst>
              <a:ext uri="{FF2B5EF4-FFF2-40B4-BE49-F238E27FC236}">
                <a16:creationId xmlns:a16="http://schemas.microsoft.com/office/drawing/2014/main" id="{8EE72D4A-107D-BBE6-6E25-D7AC4B95C5D5}"/>
              </a:ext>
            </a:extLst>
          </p:cNvPr>
          <p:cNvSpPr/>
          <p:nvPr/>
        </p:nvSpPr>
        <p:spPr>
          <a:xfrm>
            <a:off x="5076520" y="1601763"/>
            <a:ext cx="3170996" cy="1488762"/>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100" b="1"/>
              <a:t>Hosted Service Oversight and Management</a:t>
            </a:r>
          </a:p>
          <a:p>
            <a:pPr algn="ctr"/>
            <a:endParaRPr lang="en-GB" sz="1100" b="1"/>
          </a:p>
          <a:p>
            <a:pPr algn="ctr"/>
            <a:endParaRPr lang="en-GB" sz="1100" b="1"/>
          </a:p>
          <a:p>
            <a:pPr algn="ctr"/>
            <a:endParaRPr lang="en-GB" sz="1100" b="1"/>
          </a:p>
          <a:p>
            <a:pPr algn="ctr"/>
            <a:endParaRPr lang="en-GB" sz="1100" b="1"/>
          </a:p>
          <a:p>
            <a:pPr algn="ctr"/>
            <a:endParaRPr lang="en-GB" sz="1100" b="1"/>
          </a:p>
          <a:p>
            <a:pPr algn="ctr"/>
            <a:endParaRPr lang="en-GB" sz="1100" b="1"/>
          </a:p>
          <a:p>
            <a:pPr algn="ctr"/>
            <a:endParaRPr lang="en-GB" sz="1100" b="1"/>
          </a:p>
        </p:txBody>
      </p:sp>
      <p:sp>
        <p:nvSpPr>
          <p:cNvPr id="10" name="Rectangle: Rounded Corners 9">
            <a:extLst>
              <a:ext uri="{FF2B5EF4-FFF2-40B4-BE49-F238E27FC236}">
                <a16:creationId xmlns:a16="http://schemas.microsoft.com/office/drawing/2014/main" id="{F9B1BB8C-6EA5-5444-CA52-F5D6896A42D0}"/>
              </a:ext>
            </a:extLst>
          </p:cNvPr>
          <p:cNvSpPr/>
          <p:nvPr/>
        </p:nvSpPr>
        <p:spPr>
          <a:xfrm>
            <a:off x="8350337" y="1586438"/>
            <a:ext cx="3184589" cy="184256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solidFill>
                  <a:schemeClr val="dk1"/>
                </a:solidFill>
              </a:rPr>
              <a:t>Governance</a:t>
            </a:r>
          </a:p>
          <a:p>
            <a:pPr algn="ctr"/>
            <a:endParaRPr lang="en-GB" sz="900" dirty="0">
              <a:solidFill>
                <a:schemeClr val="dk1"/>
              </a:solidFill>
            </a:endParaRPr>
          </a:p>
          <a:p>
            <a:pPr algn="ctr"/>
            <a:endParaRPr lang="en-GB" sz="900" dirty="0">
              <a:solidFill>
                <a:schemeClr val="dk1"/>
              </a:solidFill>
            </a:endParaRPr>
          </a:p>
          <a:p>
            <a:pPr algn="ctr"/>
            <a:endParaRPr lang="en-GB" sz="900" dirty="0">
              <a:solidFill>
                <a:schemeClr val="dk1"/>
              </a:solidFill>
            </a:endParaRPr>
          </a:p>
          <a:p>
            <a:pPr algn="ctr"/>
            <a:endParaRPr lang="en-GB" sz="900" dirty="0">
              <a:solidFill>
                <a:schemeClr val="dk1"/>
              </a:solidFill>
            </a:endParaRPr>
          </a:p>
          <a:p>
            <a:pPr algn="ctr"/>
            <a:endParaRPr lang="en-GB" sz="900" dirty="0">
              <a:solidFill>
                <a:schemeClr val="dk1"/>
              </a:solidFill>
            </a:endParaRPr>
          </a:p>
          <a:p>
            <a:pPr algn="ctr"/>
            <a:endParaRPr lang="en-GB" sz="900" dirty="0">
              <a:solidFill>
                <a:schemeClr val="dk1"/>
              </a:solidFill>
            </a:endParaRPr>
          </a:p>
          <a:p>
            <a:pPr algn="ctr"/>
            <a:endParaRPr lang="en-GB" sz="900" dirty="0">
              <a:solidFill>
                <a:schemeClr val="dk1"/>
              </a:solidFill>
            </a:endParaRPr>
          </a:p>
          <a:p>
            <a:pPr algn="ctr"/>
            <a:endParaRPr lang="en-GB" sz="900" dirty="0">
              <a:solidFill>
                <a:schemeClr val="dk1"/>
              </a:solidFill>
            </a:endParaRPr>
          </a:p>
          <a:p>
            <a:pPr algn="ctr"/>
            <a:endParaRPr lang="en-GB" sz="900" dirty="0">
              <a:solidFill>
                <a:schemeClr val="dk1"/>
              </a:solidFill>
            </a:endParaRPr>
          </a:p>
        </p:txBody>
      </p:sp>
      <p:sp>
        <p:nvSpPr>
          <p:cNvPr id="11" name="Rectangle: Rounded Corners 10">
            <a:extLst>
              <a:ext uri="{FF2B5EF4-FFF2-40B4-BE49-F238E27FC236}">
                <a16:creationId xmlns:a16="http://schemas.microsoft.com/office/drawing/2014/main" id="{CBDEA207-5846-F53E-788B-8EC473A1C106}"/>
              </a:ext>
            </a:extLst>
          </p:cNvPr>
          <p:cNvSpPr/>
          <p:nvPr/>
        </p:nvSpPr>
        <p:spPr>
          <a:xfrm>
            <a:off x="1802703" y="3150603"/>
            <a:ext cx="3170996" cy="194688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50000"/>
                  </a:schemeClr>
                </a:solidFill>
              </a:rPr>
              <a:t>Programme of Aggregation</a:t>
            </a: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p:txBody>
      </p:sp>
      <p:sp>
        <p:nvSpPr>
          <p:cNvPr id="12" name="Rectangle: Rounded Corners 11">
            <a:extLst>
              <a:ext uri="{FF2B5EF4-FFF2-40B4-BE49-F238E27FC236}">
                <a16:creationId xmlns:a16="http://schemas.microsoft.com/office/drawing/2014/main" id="{AA618C00-76B2-0F14-B451-DBAF7B1B3119}"/>
              </a:ext>
            </a:extLst>
          </p:cNvPr>
          <p:cNvSpPr/>
          <p:nvPr/>
        </p:nvSpPr>
        <p:spPr>
          <a:xfrm>
            <a:off x="1746317" y="5097487"/>
            <a:ext cx="6452668" cy="145288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r>
              <a:rPr lang="en-GB" sz="1200" b="1" dirty="0">
                <a:solidFill>
                  <a:schemeClr val="accent1">
                    <a:lumMod val="50000"/>
                  </a:schemeClr>
                </a:solidFill>
              </a:rPr>
              <a:t>Programme of W&amp;F Directorate Priority Activity</a:t>
            </a:r>
          </a:p>
          <a:p>
            <a:pPr algn="ctr"/>
            <a:r>
              <a:rPr lang="en-GB" sz="1200" b="1" dirty="0"/>
              <a:t> </a:t>
            </a: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p:txBody>
      </p:sp>
      <p:sp>
        <p:nvSpPr>
          <p:cNvPr id="13" name="Rectangle: Rounded Corners 12">
            <a:extLst>
              <a:ext uri="{FF2B5EF4-FFF2-40B4-BE49-F238E27FC236}">
                <a16:creationId xmlns:a16="http://schemas.microsoft.com/office/drawing/2014/main" id="{CD3417ED-6E3C-4161-03C5-6E2F4D119DED}"/>
              </a:ext>
            </a:extLst>
          </p:cNvPr>
          <p:cNvSpPr/>
          <p:nvPr/>
        </p:nvSpPr>
        <p:spPr>
          <a:xfrm>
            <a:off x="8335032" y="3552379"/>
            <a:ext cx="3312259" cy="299799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50000"/>
                  </a:schemeClr>
                </a:solidFill>
              </a:rPr>
              <a:t>Westmorland &amp; Furness Technical Infrastructure Development &amp; Legacy Technical Debt</a:t>
            </a: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p:txBody>
      </p:sp>
      <p:sp>
        <p:nvSpPr>
          <p:cNvPr id="14" name="Rectangle: Rounded Corners 13">
            <a:extLst>
              <a:ext uri="{FF2B5EF4-FFF2-40B4-BE49-F238E27FC236}">
                <a16:creationId xmlns:a16="http://schemas.microsoft.com/office/drawing/2014/main" id="{BD2CFEB6-65DF-A607-4298-0DB5694D7CD1}"/>
              </a:ext>
            </a:extLst>
          </p:cNvPr>
          <p:cNvSpPr/>
          <p:nvPr/>
        </p:nvSpPr>
        <p:spPr>
          <a:xfrm>
            <a:off x="4973700" y="3162106"/>
            <a:ext cx="3225286" cy="193538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50000"/>
                  </a:schemeClr>
                </a:solidFill>
              </a:rPr>
              <a:t>Programme of Disaggregation</a:t>
            </a:r>
          </a:p>
          <a:p>
            <a:pPr algn="ctr"/>
            <a:endParaRPr lang="en-GB" sz="1200" b="1" dirty="0">
              <a:solidFill>
                <a:schemeClr val="accent1">
                  <a:lumMod val="50000"/>
                </a:schemeClr>
              </a:solidFill>
            </a:endParaRP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p:txBody>
      </p:sp>
      <p:sp>
        <p:nvSpPr>
          <p:cNvPr id="2" name="Rectangle: Rounded Corners 1">
            <a:extLst>
              <a:ext uri="{FF2B5EF4-FFF2-40B4-BE49-F238E27FC236}">
                <a16:creationId xmlns:a16="http://schemas.microsoft.com/office/drawing/2014/main" id="{B6D0CDCF-79C7-6441-4BD3-A62693D6D38E}"/>
              </a:ext>
            </a:extLst>
          </p:cNvPr>
          <p:cNvSpPr/>
          <p:nvPr/>
        </p:nvSpPr>
        <p:spPr>
          <a:xfrm>
            <a:off x="158706" y="1966758"/>
            <a:ext cx="1231756" cy="16065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200" b="1"/>
              <a:t>Baselining – W&amp;F Enterprise Architecture</a:t>
            </a:r>
          </a:p>
        </p:txBody>
      </p:sp>
      <p:sp>
        <p:nvSpPr>
          <p:cNvPr id="3" name="Rectangle: Rounded Corners 2">
            <a:extLst>
              <a:ext uri="{FF2B5EF4-FFF2-40B4-BE49-F238E27FC236}">
                <a16:creationId xmlns:a16="http://schemas.microsoft.com/office/drawing/2014/main" id="{4E0C97C8-B508-2F27-489D-0D34B8B5C42A}"/>
              </a:ext>
            </a:extLst>
          </p:cNvPr>
          <p:cNvSpPr/>
          <p:nvPr/>
        </p:nvSpPr>
        <p:spPr>
          <a:xfrm>
            <a:off x="158706" y="4464937"/>
            <a:ext cx="1231756" cy="16065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200" b="1"/>
              <a:t>Service Improvement Programme</a:t>
            </a:r>
          </a:p>
        </p:txBody>
      </p:sp>
      <p:sp>
        <p:nvSpPr>
          <p:cNvPr id="15" name="Right Brace 14">
            <a:extLst>
              <a:ext uri="{FF2B5EF4-FFF2-40B4-BE49-F238E27FC236}">
                <a16:creationId xmlns:a16="http://schemas.microsoft.com/office/drawing/2014/main" id="{622DCC92-4C8E-EB09-65A3-0ADB9806D6FD}"/>
              </a:ext>
            </a:extLst>
          </p:cNvPr>
          <p:cNvSpPr/>
          <p:nvPr/>
        </p:nvSpPr>
        <p:spPr>
          <a:xfrm>
            <a:off x="1493283" y="2315492"/>
            <a:ext cx="221904" cy="3372243"/>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06A417DB-2B16-91F6-75FC-CB06A1EAC1AC}"/>
              </a:ext>
            </a:extLst>
          </p:cNvPr>
          <p:cNvSpPr txBox="1"/>
          <p:nvPr/>
        </p:nvSpPr>
        <p:spPr>
          <a:xfrm>
            <a:off x="1700526" y="924251"/>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ICT Strategy</a:t>
            </a:r>
          </a:p>
        </p:txBody>
      </p:sp>
      <p:sp>
        <p:nvSpPr>
          <p:cNvPr id="19" name="TextBox 18">
            <a:extLst>
              <a:ext uri="{FF2B5EF4-FFF2-40B4-BE49-F238E27FC236}">
                <a16:creationId xmlns:a16="http://schemas.microsoft.com/office/drawing/2014/main" id="{B970B2EB-5200-F880-F030-A55BB19078F7}"/>
              </a:ext>
            </a:extLst>
          </p:cNvPr>
          <p:cNvSpPr txBox="1"/>
          <p:nvPr/>
        </p:nvSpPr>
        <p:spPr>
          <a:xfrm>
            <a:off x="1943471" y="2010061"/>
            <a:ext cx="1073365" cy="39130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Integration of district ICT functions</a:t>
            </a:r>
          </a:p>
        </p:txBody>
      </p:sp>
      <p:sp>
        <p:nvSpPr>
          <p:cNvPr id="20" name="TextBox 19">
            <a:extLst>
              <a:ext uri="{FF2B5EF4-FFF2-40B4-BE49-F238E27FC236}">
                <a16:creationId xmlns:a16="http://schemas.microsoft.com/office/drawing/2014/main" id="{F2A2DC80-E42A-8C13-1272-D19E76678184}"/>
              </a:ext>
            </a:extLst>
          </p:cNvPr>
          <p:cNvSpPr txBox="1"/>
          <p:nvPr/>
        </p:nvSpPr>
        <p:spPr>
          <a:xfrm>
            <a:off x="8607133" y="4247043"/>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Microsoft Tenancy Migration</a:t>
            </a:r>
          </a:p>
        </p:txBody>
      </p:sp>
      <p:sp>
        <p:nvSpPr>
          <p:cNvPr id="21" name="TextBox 20">
            <a:extLst>
              <a:ext uri="{FF2B5EF4-FFF2-40B4-BE49-F238E27FC236}">
                <a16:creationId xmlns:a16="http://schemas.microsoft.com/office/drawing/2014/main" id="{7EC5AD93-5044-B478-2CED-99E9AF580472}"/>
              </a:ext>
            </a:extLst>
          </p:cNvPr>
          <p:cNvSpPr txBox="1"/>
          <p:nvPr/>
        </p:nvSpPr>
        <p:spPr>
          <a:xfrm>
            <a:off x="3505718" y="2010061"/>
            <a:ext cx="1073365" cy="39130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Service Planning &amp; Performance (KPI’s)</a:t>
            </a:r>
          </a:p>
        </p:txBody>
      </p:sp>
      <p:sp>
        <p:nvSpPr>
          <p:cNvPr id="23" name="TextBox 22">
            <a:extLst>
              <a:ext uri="{FF2B5EF4-FFF2-40B4-BE49-F238E27FC236}">
                <a16:creationId xmlns:a16="http://schemas.microsoft.com/office/drawing/2014/main" id="{C0DE529D-9948-D397-0578-E18AD41DA16C}"/>
              </a:ext>
            </a:extLst>
          </p:cNvPr>
          <p:cNvSpPr txBox="1"/>
          <p:nvPr/>
        </p:nvSpPr>
        <p:spPr>
          <a:xfrm>
            <a:off x="6685221" y="5617004"/>
            <a:ext cx="1386382" cy="933367"/>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Buildings</a:t>
            </a:r>
          </a:p>
          <a:p>
            <a:pPr marL="171450" indent="-171450" algn="ctr">
              <a:buFontTx/>
              <a:buChar char="-"/>
            </a:pPr>
            <a:r>
              <a:rPr lang="en-GB" sz="900" dirty="0"/>
              <a:t>Voreda House</a:t>
            </a:r>
          </a:p>
          <a:p>
            <a:pPr marL="171450" indent="-171450" algn="ctr">
              <a:buFontTx/>
              <a:buChar char="-"/>
            </a:pPr>
            <a:r>
              <a:rPr lang="en-GB" sz="900" dirty="0"/>
              <a:t>County Hall to SLH</a:t>
            </a:r>
          </a:p>
          <a:p>
            <a:pPr marL="171450" indent="-171450" algn="ctr">
              <a:buFontTx/>
              <a:buChar char="-"/>
            </a:pPr>
            <a:r>
              <a:rPr lang="en-GB" sz="900" dirty="0"/>
              <a:t>The Coro</a:t>
            </a:r>
          </a:p>
          <a:p>
            <a:pPr marL="171450" indent="-171450" algn="ctr">
              <a:buFontTx/>
              <a:buChar char="-"/>
            </a:pPr>
            <a:r>
              <a:rPr lang="en-GB" sz="900" dirty="0"/>
              <a:t>Barrow Forum, TH</a:t>
            </a:r>
          </a:p>
          <a:p>
            <a:pPr marL="171450" indent="-171450" algn="ctr">
              <a:buFontTx/>
              <a:buChar char="-"/>
            </a:pPr>
            <a:r>
              <a:rPr lang="en-GB" sz="900" dirty="0" err="1"/>
              <a:t>Redhills</a:t>
            </a:r>
            <a:endParaRPr lang="en-GB" sz="900" dirty="0"/>
          </a:p>
          <a:p>
            <a:pPr algn="ctr"/>
            <a:endParaRPr lang="en-GB" sz="900" dirty="0"/>
          </a:p>
        </p:txBody>
      </p:sp>
      <p:sp>
        <p:nvSpPr>
          <p:cNvPr id="24" name="TextBox 23">
            <a:extLst>
              <a:ext uri="{FF2B5EF4-FFF2-40B4-BE49-F238E27FC236}">
                <a16:creationId xmlns:a16="http://schemas.microsoft.com/office/drawing/2014/main" id="{8C00C1CE-BF1A-114E-2982-E95E9423C0B0}"/>
              </a:ext>
            </a:extLst>
          </p:cNvPr>
          <p:cNvSpPr txBox="1"/>
          <p:nvPr/>
        </p:nvSpPr>
        <p:spPr>
          <a:xfrm>
            <a:off x="5308942" y="2205714"/>
            <a:ext cx="1073365" cy="39130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Service Management Arrangements</a:t>
            </a:r>
          </a:p>
        </p:txBody>
      </p:sp>
      <p:sp>
        <p:nvSpPr>
          <p:cNvPr id="25" name="TextBox 24">
            <a:extLst>
              <a:ext uri="{FF2B5EF4-FFF2-40B4-BE49-F238E27FC236}">
                <a16:creationId xmlns:a16="http://schemas.microsoft.com/office/drawing/2014/main" id="{97F3FDCE-B75D-AF59-7D61-9E72B4B3352E}"/>
              </a:ext>
            </a:extLst>
          </p:cNvPr>
          <p:cNvSpPr txBox="1"/>
          <p:nvPr/>
        </p:nvSpPr>
        <p:spPr>
          <a:xfrm>
            <a:off x="6814001" y="2216444"/>
            <a:ext cx="1073365" cy="39130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Performance Monitoring</a:t>
            </a:r>
          </a:p>
        </p:txBody>
      </p:sp>
      <p:sp>
        <p:nvSpPr>
          <p:cNvPr id="28" name="TextBox 27">
            <a:extLst>
              <a:ext uri="{FF2B5EF4-FFF2-40B4-BE49-F238E27FC236}">
                <a16:creationId xmlns:a16="http://schemas.microsoft.com/office/drawing/2014/main" id="{0CC4DBFF-832A-5DC0-FA7E-D13F61E7D3E1}"/>
              </a:ext>
            </a:extLst>
          </p:cNvPr>
          <p:cNvSpPr txBox="1"/>
          <p:nvPr/>
        </p:nvSpPr>
        <p:spPr>
          <a:xfrm>
            <a:off x="5012478" y="4074744"/>
            <a:ext cx="153093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Planning for ICT Service Disaggregation</a:t>
            </a:r>
          </a:p>
        </p:txBody>
      </p:sp>
      <p:sp>
        <p:nvSpPr>
          <p:cNvPr id="29" name="TextBox 28">
            <a:extLst>
              <a:ext uri="{FF2B5EF4-FFF2-40B4-BE49-F238E27FC236}">
                <a16:creationId xmlns:a16="http://schemas.microsoft.com/office/drawing/2014/main" id="{E17AD04A-497B-5EB3-FB4C-B829E1FFB489}"/>
              </a:ext>
            </a:extLst>
          </p:cNvPr>
          <p:cNvSpPr txBox="1"/>
          <p:nvPr/>
        </p:nvSpPr>
        <p:spPr>
          <a:xfrm>
            <a:off x="5122743" y="3415171"/>
            <a:ext cx="1112981" cy="56664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Development of Programme for systems</a:t>
            </a:r>
          </a:p>
        </p:txBody>
      </p:sp>
      <p:sp>
        <p:nvSpPr>
          <p:cNvPr id="30" name="TextBox 29">
            <a:extLst>
              <a:ext uri="{FF2B5EF4-FFF2-40B4-BE49-F238E27FC236}">
                <a16:creationId xmlns:a16="http://schemas.microsoft.com/office/drawing/2014/main" id="{9527E9D7-20F8-7016-0A44-3BB85DC417CC}"/>
              </a:ext>
            </a:extLst>
          </p:cNvPr>
          <p:cNvSpPr txBox="1"/>
          <p:nvPr/>
        </p:nvSpPr>
        <p:spPr>
          <a:xfrm>
            <a:off x="6371772" y="3415833"/>
            <a:ext cx="1827214" cy="634368"/>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r>
              <a:rPr lang="en-GB" sz="900" dirty="0"/>
              <a:t>System </a:t>
            </a:r>
            <a:r>
              <a:rPr lang="en-GB" sz="900" dirty="0" err="1"/>
              <a:t>Disaggns</a:t>
            </a:r>
            <a:r>
              <a:rPr lang="en-GB" sz="900" dirty="0"/>
              <a:t> including: Childrens social care; Finance ; Payroll.</a:t>
            </a:r>
          </a:p>
          <a:p>
            <a:r>
              <a:rPr lang="en-GB" sz="900" dirty="0"/>
              <a:t>Prioritisation &amp; Dependencies critical</a:t>
            </a:r>
          </a:p>
        </p:txBody>
      </p:sp>
      <p:sp>
        <p:nvSpPr>
          <p:cNvPr id="31" name="TextBox 30">
            <a:extLst>
              <a:ext uri="{FF2B5EF4-FFF2-40B4-BE49-F238E27FC236}">
                <a16:creationId xmlns:a16="http://schemas.microsoft.com/office/drawing/2014/main" id="{346CE768-D46F-EE3A-5238-4B2FAFBBCBC0}"/>
              </a:ext>
            </a:extLst>
          </p:cNvPr>
          <p:cNvSpPr txBox="1"/>
          <p:nvPr/>
        </p:nvSpPr>
        <p:spPr>
          <a:xfrm>
            <a:off x="8456087" y="1691471"/>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SIRO in place and operating</a:t>
            </a:r>
          </a:p>
        </p:txBody>
      </p:sp>
      <p:sp>
        <p:nvSpPr>
          <p:cNvPr id="32" name="TextBox 31">
            <a:extLst>
              <a:ext uri="{FF2B5EF4-FFF2-40B4-BE49-F238E27FC236}">
                <a16:creationId xmlns:a16="http://schemas.microsoft.com/office/drawing/2014/main" id="{04D7CDD0-8B89-16AF-CD50-216D871A53A4}"/>
              </a:ext>
            </a:extLst>
          </p:cNvPr>
          <p:cNvSpPr txBox="1"/>
          <p:nvPr/>
        </p:nvSpPr>
        <p:spPr>
          <a:xfrm>
            <a:off x="1932306" y="2548134"/>
            <a:ext cx="1073365" cy="39130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Service Growth &amp; Development</a:t>
            </a:r>
          </a:p>
        </p:txBody>
      </p:sp>
      <p:sp>
        <p:nvSpPr>
          <p:cNvPr id="34" name="TextBox 33">
            <a:extLst>
              <a:ext uri="{FF2B5EF4-FFF2-40B4-BE49-F238E27FC236}">
                <a16:creationId xmlns:a16="http://schemas.microsoft.com/office/drawing/2014/main" id="{57A824CD-57B6-37E9-0FD2-B1166A79AA04}"/>
              </a:ext>
            </a:extLst>
          </p:cNvPr>
          <p:cNvSpPr txBox="1"/>
          <p:nvPr/>
        </p:nvSpPr>
        <p:spPr>
          <a:xfrm>
            <a:off x="3312540" y="2561596"/>
            <a:ext cx="1459719" cy="477192"/>
          </a:xfrm>
          <a:prstGeom prst="flowChartAlternateProcess">
            <a:avLst/>
          </a:prstGeom>
          <a:solidFill>
            <a:schemeClr val="bg1"/>
          </a:solidFill>
          <a:ln w="28575">
            <a:solidFill>
              <a:srgbClr val="25A699"/>
            </a:solidFill>
          </a:ln>
        </p:spPr>
        <p:txBody>
          <a:bodyPr wrap="square" lIns="0" tIns="27000" rIns="0" bIns="27000" rtlCol="0" anchor="ctr" anchorCtr="0">
            <a:noAutofit/>
          </a:bodyPr>
          <a:lstStyle/>
          <a:p>
            <a:r>
              <a:rPr lang="en-GB" sz="900" dirty="0"/>
              <a:t>Recruitment, induction and training of additional 26 staff</a:t>
            </a:r>
          </a:p>
        </p:txBody>
      </p:sp>
      <p:cxnSp>
        <p:nvCxnSpPr>
          <p:cNvPr id="35" name="Straight Connector 34">
            <a:extLst>
              <a:ext uri="{FF2B5EF4-FFF2-40B4-BE49-F238E27FC236}">
                <a16:creationId xmlns:a16="http://schemas.microsoft.com/office/drawing/2014/main" id="{2421EEA3-A3F8-64BD-79F3-F4FBA3D45C95}"/>
              </a:ext>
            </a:extLst>
          </p:cNvPr>
          <p:cNvCxnSpPr>
            <a:cxnSpLocks/>
            <a:stCxn id="34" idx="1"/>
            <a:endCxn id="32" idx="3"/>
          </p:cNvCxnSpPr>
          <p:nvPr/>
        </p:nvCxnSpPr>
        <p:spPr>
          <a:xfrm flipH="1" flipV="1">
            <a:off x="3005671" y="2743787"/>
            <a:ext cx="306869" cy="56405"/>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2CCFA23-D7AD-0512-3699-5C208D107414}"/>
              </a:ext>
            </a:extLst>
          </p:cNvPr>
          <p:cNvSpPr txBox="1"/>
          <p:nvPr/>
        </p:nvSpPr>
        <p:spPr>
          <a:xfrm>
            <a:off x="9795144" y="1810564"/>
            <a:ext cx="1073365" cy="469878"/>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Development of a Technical Design Authority for W&amp;F</a:t>
            </a:r>
          </a:p>
        </p:txBody>
      </p:sp>
      <p:sp>
        <p:nvSpPr>
          <p:cNvPr id="39" name="TextBox 38">
            <a:extLst>
              <a:ext uri="{FF2B5EF4-FFF2-40B4-BE49-F238E27FC236}">
                <a16:creationId xmlns:a16="http://schemas.microsoft.com/office/drawing/2014/main" id="{86013A2E-2F9D-C423-A7BD-567A7558010F}"/>
              </a:ext>
            </a:extLst>
          </p:cNvPr>
          <p:cNvSpPr txBox="1"/>
          <p:nvPr/>
        </p:nvSpPr>
        <p:spPr>
          <a:xfrm>
            <a:off x="5192218" y="4577969"/>
            <a:ext cx="1423951" cy="275587"/>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r>
              <a:rPr lang="en-GB" sz="900" dirty="0"/>
              <a:t>100 plus staff to disaggregate </a:t>
            </a:r>
          </a:p>
        </p:txBody>
      </p:sp>
      <p:sp>
        <p:nvSpPr>
          <p:cNvPr id="48" name="TextBox 47">
            <a:extLst>
              <a:ext uri="{FF2B5EF4-FFF2-40B4-BE49-F238E27FC236}">
                <a16:creationId xmlns:a16="http://schemas.microsoft.com/office/drawing/2014/main" id="{3EB9EC5A-413A-605F-CFC5-DE6A2EA127D7}"/>
              </a:ext>
            </a:extLst>
          </p:cNvPr>
          <p:cNvSpPr txBox="1"/>
          <p:nvPr/>
        </p:nvSpPr>
        <p:spPr>
          <a:xfrm>
            <a:off x="1966277" y="3791990"/>
            <a:ext cx="1073365" cy="56664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Development of Programme for systems and contracts</a:t>
            </a:r>
          </a:p>
        </p:txBody>
      </p:sp>
      <p:sp>
        <p:nvSpPr>
          <p:cNvPr id="52" name="TextBox 51">
            <a:extLst>
              <a:ext uri="{FF2B5EF4-FFF2-40B4-BE49-F238E27FC236}">
                <a16:creationId xmlns:a16="http://schemas.microsoft.com/office/drawing/2014/main" id="{16BA6C2C-7191-99CF-EAAA-3B499EB76A1E}"/>
              </a:ext>
            </a:extLst>
          </p:cNvPr>
          <p:cNvSpPr txBox="1"/>
          <p:nvPr/>
        </p:nvSpPr>
        <p:spPr>
          <a:xfrm>
            <a:off x="3154548" y="932461"/>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ICT Delivery Programme</a:t>
            </a:r>
          </a:p>
        </p:txBody>
      </p:sp>
      <p:sp>
        <p:nvSpPr>
          <p:cNvPr id="53" name="TextBox 52">
            <a:extLst>
              <a:ext uri="{FF2B5EF4-FFF2-40B4-BE49-F238E27FC236}">
                <a16:creationId xmlns:a16="http://schemas.microsoft.com/office/drawing/2014/main" id="{A23AC1B3-4C8C-4D66-25AD-A9EA3F130223}"/>
              </a:ext>
            </a:extLst>
          </p:cNvPr>
          <p:cNvSpPr txBox="1"/>
          <p:nvPr/>
        </p:nvSpPr>
        <p:spPr>
          <a:xfrm>
            <a:off x="8032636" y="923790"/>
            <a:ext cx="1049630"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Culture</a:t>
            </a:r>
          </a:p>
          <a:p>
            <a:pPr algn="ctr"/>
            <a:r>
              <a:rPr lang="en-GB" sz="900"/>
              <a:t> &amp; Learning</a:t>
            </a:r>
          </a:p>
        </p:txBody>
      </p:sp>
      <p:sp>
        <p:nvSpPr>
          <p:cNvPr id="54" name="TextBox 53">
            <a:extLst>
              <a:ext uri="{FF2B5EF4-FFF2-40B4-BE49-F238E27FC236}">
                <a16:creationId xmlns:a16="http://schemas.microsoft.com/office/drawing/2014/main" id="{4256101B-4537-DD98-D7E0-CDC1A4BAB8A2}"/>
              </a:ext>
            </a:extLst>
          </p:cNvPr>
          <p:cNvSpPr txBox="1"/>
          <p:nvPr/>
        </p:nvSpPr>
        <p:spPr>
          <a:xfrm>
            <a:off x="9529452" y="899086"/>
            <a:ext cx="1459719" cy="477192"/>
          </a:xfrm>
          <a:prstGeom prst="flowChartAlternateProcess">
            <a:avLst/>
          </a:prstGeom>
          <a:solidFill>
            <a:schemeClr val="bg1"/>
          </a:solidFill>
          <a:ln w="28575">
            <a:solidFill>
              <a:srgbClr val="25A699"/>
            </a:solidFill>
          </a:ln>
        </p:spPr>
        <p:txBody>
          <a:bodyPr wrap="square" lIns="0" tIns="27000" rIns="0" bIns="27000" rtlCol="0" anchor="ctr" anchorCtr="0">
            <a:noAutofit/>
          </a:bodyPr>
          <a:lstStyle/>
          <a:p>
            <a:pPr marL="171450" indent="-171450">
              <a:buFont typeface="Arial" panose="020B0604020202020204" pitchFamily="34" charset="0"/>
              <a:buChar char="•"/>
            </a:pPr>
            <a:r>
              <a:rPr lang="en-GB" sz="900"/>
              <a:t>Building skills and capacity across the organisation</a:t>
            </a:r>
          </a:p>
        </p:txBody>
      </p:sp>
      <p:sp>
        <p:nvSpPr>
          <p:cNvPr id="47" name="TextBox 46">
            <a:extLst>
              <a:ext uri="{FF2B5EF4-FFF2-40B4-BE49-F238E27FC236}">
                <a16:creationId xmlns:a16="http://schemas.microsoft.com/office/drawing/2014/main" id="{FA6F653B-AF56-9E35-6D4F-1B7869F4E0F5}"/>
              </a:ext>
            </a:extLst>
          </p:cNvPr>
          <p:cNvSpPr txBox="1"/>
          <p:nvPr/>
        </p:nvSpPr>
        <p:spPr>
          <a:xfrm>
            <a:off x="6802880" y="4102612"/>
            <a:ext cx="122975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Planning for ICT Contract Disaggregation</a:t>
            </a:r>
          </a:p>
        </p:txBody>
      </p:sp>
      <p:sp>
        <p:nvSpPr>
          <p:cNvPr id="68" name="TextBox 67">
            <a:extLst>
              <a:ext uri="{FF2B5EF4-FFF2-40B4-BE49-F238E27FC236}">
                <a16:creationId xmlns:a16="http://schemas.microsoft.com/office/drawing/2014/main" id="{E55790D8-3E70-0444-39CB-29C34F588304}"/>
              </a:ext>
            </a:extLst>
          </p:cNvPr>
          <p:cNvSpPr txBox="1"/>
          <p:nvPr/>
        </p:nvSpPr>
        <p:spPr>
          <a:xfrm>
            <a:off x="6814001" y="4692715"/>
            <a:ext cx="1257602" cy="253889"/>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750 plus contracts</a:t>
            </a:r>
          </a:p>
        </p:txBody>
      </p:sp>
      <p:sp>
        <p:nvSpPr>
          <p:cNvPr id="72" name="TextBox 71">
            <a:extLst>
              <a:ext uri="{FF2B5EF4-FFF2-40B4-BE49-F238E27FC236}">
                <a16:creationId xmlns:a16="http://schemas.microsoft.com/office/drawing/2014/main" id="{011CD350-9212-78A8-0CB3-A29FE5107F39}"/>
              </a:ext>
            </a:extLst>
          </p:cNvPr>
          <p:cNvSpPr txBox="1"/>
          <p:nvPr/>
        </p:nvSpPr>
        <p:spPr>
          <a:xfrm>
            <a:off x="1943471" y="5271364"/>
            <a:ext cx="1784849" cy="80012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Change &amp; Delivery Programme</a:t>
            </a:r>
          </a:p>
          <a:p>
            <a:pPr algn="ctr"/>
            <a:r>
              <a:rPr lang="en-GB" sz="900" dirty="0"/>
              <a:t> ICT Asks</a:t>
            </a:r>
          </a:p>
        </p:txBody>
      </p:sp>
      <p:sp>
        <p:nvSpPr>
          <p:cNvPr id="74" name="TextBox 73">
            <a:extLst>
              <a:ext uri="{FF2B5EF4-FFF2-40B4-BE49-F238E27FC236}">
                <a16:creationId xmlns:a16="http://schemas.microsoft.com/office/drawing/2014/main" id="{FE0939EE-8173-1DDC-C9C0-5FBFFD265A0D}"/>
              </a:ext>
            </a:extLst>
          </p:cNvPr>
          <p:cNvSpPr txBox="1"/>
          <p:nvPr/>
        </p:nvSpPr>
        <p:spPr>
          <a:xfrm>
            <a:off x="4501202" y="5726800"/>
            <a:ext cx="1112981" cy="56664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Development of Programme of systems and projects</a:t>
            </a:r>
          </a:p>
        </p:txBody>
      </p:sp>
      <p:sp>
        <p:nvSpPr>
          <p:cNvPr id="77" name="TextBox 76">
            <a:extLst>
              <a:ext uri="{FF2B5EF4-FFF2-40B4-BE49-F238E27FC236}">
                <a16:creationId xmlns:a16="http://schemas.microsoft.com/office/drawing/2014/main" id="{DBFC61F7-2B21-0C6C-0797-14F6E0E9A576}"/>
              </a:ext>
            </a:extLst>
          </p:cNvPr>
          <p:cNvSpPr txBox="1"/>
          <p:nvPr/>
        </p:nvSpPr>
        <p:spPr>
          <a:xfrm>
            <a:off x="3454293" y="3647531"/>
            <a:ext cx="1073365" cy="930438"/>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e.g.</a:t>
            </a:r>
          </a:p>
          <a:p>
            <a:pPr algn="ctr"/>
            <a:r>
              <a:rPr lang="en-GB" sz="900" dirty="0"/>
              <a:t>-  Revenues &amp; Benefits</a:t>
            </a:r>
          </a:p>
          <a:p>
            <a:pPr algn="ctr"/>
            <a:r>
              <a:rPr lang="en-GB" sz="900" dirty="0"/>
              <a:t>- Income </a:t>
            </a:r>
            <a:r>
              <a:rPr lang="en-GB" sz="900" dirty="0" err="1"/>
              <a:t>Mgmt</a:t>
            </a:r>
            <a:endParaRPr lang="en-GB" sz="900" dirty="0"/>
          </a:p>
          <a:p>
            <a:pPr algn="ctr"/>
            <a:r>
              <a:rPr lang="en-GB" sz="900" dirty="0"/>
              <a:t>- Planning</a:t>
            </a:r>
          </a:p>
          <a:p>
            <a:pPr algn="ctr"/>
            <a:r>
              <a:rPr lang="en-GB" sz="900" dirty="0"/>
              <a:t>- GIS</a:t>
            </a:r>
          </a:p>
        </p:txBody>
      </p:sp>
      <p:cxnSp>
        <p:nvCxnSpPr>
          <p:cNvPr id="8" name="Straight Connector 7">
            <a:extLst>
              <a:ext uri="{FF2B5EF4-FFF2-40B4-BE49-F238E27FC236}">
                <a16:creationId xmlns:a16="http://schemas.microsoft.com/office/drawing/2014/main" id="{9B2F20CE-5505-5592-22C1-0F73DA454430}"/>
              </a:ext>
            </a:extLst>
          </p:cNvPr>
          <p:cNvCxnSpPr>
            <a:cxnSpLocks/>
            <a:stCxn id="54" idx="1"/>
            <a:endCxn id="53" idx="3"/>
          </p:cNvCxnSpPr>
          <p:nvPr/>
        </p:nvCxnSpPr>
        <p:spPr>
          <a:xfrm flipH="1">
            <a:off x="9082266" y="1137682"/>
            <a:ext cx="447186" cy="0"/>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49D0504-1D85-6C62-897A-7782F0F11C82}"/>
              </a:ext>
            </a:extLst>
          </p:cNvPr>
          <p:cNvSpPr txBox="1"/>
          <p:nvPr/>
        </p:nvSpPr>
        <p:spPr>
          <a:xfrm>
            <a:off x="8417720" y="2274416"/>
            <a:ext cx="1459719" cy="596619"/>
          </a:xfrm>
          <a:prstGeom prst="flowChartAlternateProcess">
            <a:avLst/>
          </a:prstGeom>
          <a:solidFill>
            <a:schemeClr val="bg1"/>
          </a:solidFill>
          <a:ln w="28575">
            <a:solidFill>
              <a:srgbClr val="25A699"/>
            </a:solidFill>
          </a:ln>
        </p:spPr>
        <p:txBody>
          <a:bodyPr wrap="square" lIns="0" tIns="27000" rIns="0" bIns="27000" rtlCol="0" anchor="ctr" anchorCtr="0">
            <a:noAutofit/>
          </a:bodyPr>
          <a:lstStyle/>
          <a:p>
            <a:pPr marL="171450" indent="-171450">
              <a:buFont typeface="Arial" panose="020B0604020202020204" pitchFamily="34" charset="0"/>
              <a:buChar char="•"/>
            </a:pPr>
            <a:r>
              <a:rPr lang="en-GB" sz="900" dirty="0"/>
              <a:t>Programme of Activity to ensure security and governance requirements are met</a:t>
            </a:r>
          </a:p>
        </p:txBody>
      </p:sp>
      <p:cxnSp>
        <p:nvCxnSpPr>
          <p:cNvPr id="41" name="Straight Connector 40">
            <a:extLst>
              <a:ext uri="{FF2B5EF4-FFF2-40B4-BE49-F238E27FC236}">
                <a16:creationId xmlns:a16="http://schemas.microsoft.com/office/drawing/2014/main" id="{87F228E3-93FB-608B-2347-37B787021E21}"/>
              </a:ext>
            </a:extLst>
          </p:cNvPr>
          <p:cNvCxnSpPr>
            <a:cxnSpLocks/>
          </p:cNvCxnSpPr>
          <p:nvPr/>
        </p:nvCxnSpPr>
        <p:spPr>
          <a:xfrm flipH="1" flipV="1">
            <a:off x="8974567" y="2122767"/>
            <a:ext cx="108868" cy="145069"/>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AEB63F1-ABF7-F43A-A2CA-437DF97DD4D8}"/>
              </a:ext>
            </a:extLst>
          </p:cNvPr>
          <p:cNvCxnSpPr>
            <a:cxnSpLocks/>
            <a:stCxn id="77" idx="1"/>
            <a:endCxn id="48" idx="3"/>
          </p:cNvCxnSpPr>
          <p:nvPr/>
        </p:nvCxnSpPr>
        <p:spPr>
          <a:xfrm flipH="1" flipV="1">
            <a:off x="3039642" y="4075315"/>
            <a:ext cx="414651" cy="37435"/>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CB43C71-FAB3-541B-8640-ADABBD1AE30D}"/>
              </a:ext>
            </a:extLst>
          </p:cNvPr>
          <p:cNvCxnSpPr>
            <a:cxnSpLocks/>
            <a:stCxn id="23" idx="1"/>
            <a:endCxn id="74" idx="3"/>
          </p:cNvCxnSpPr>
          <p:nvPr/>
        </p:nvCxnSpPr>
        <p:spPr>
          <a:xfrm flipH="1" flipV="1">
            <a:off x="5614183" y="6010125"/>
            <a:ext cx="1071038" cy="73563"/>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F1B6FF-9D94-F95D-D755-82F233CE41FB}"/>
              </a:ext>
            </a:extLst>
          </p:cNvPr>
          <p:cNvCxnSpPr>
            <a:cxnSpLocks/>
            <a:stCxn id="29" idx="3"/>
            <a:endCxn id="30" idx="1"/>
          </p:cNvCxnSpPr>
          <p:nvPr/>
        </p:nvCxnSpPr>
        <p:spPr>
          <a:xfrm>
            <a:off x="6235724" y="3698496"/>
            <a:ext cx="136048" cy="34521"/>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9688BCB-4F2A-FB82-D679-90C2E00AB817}"/>
              </a:ext>
            </a:extLst>
          </p:cNvPr>
          <p:cNvCxnSpPr>
            <a:cxnSpLocks/>
            <a:stCxn id="28" idx="2"/>
            <a:endCxn id="39" idx="0"/>
          </p:cNvCxnSpPr>
          <p:nvPr/>
        </p:nvCxnSpPr>
        <p:spPr>
          <a:xfrm>
            <a:off x="5777946" y="4502528"/>
            <a:ext cx="126248" cy="75441"/>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A8209B3-27E8-07C4-5D3A-9BBBD6E0E93C}"/>
              </a:ext>
            </a:extLst>
          </p:cNvPr>
          <p:cNvCxnSpPr>
            <a:cxnSpLocks/>
            <a:stCxn id="47" idx="2"/>
            <a:endCxn id="68" idx="0"/>
          </p:cNvCxnSpPr>
          <p:nvPr/>
        </p:nvCxnSpPr>
        <p:spPr>
          <a:xfrm>
            <a:off x="7417758" y="4530396"/>
            <a:ext cx="25044" cy="162319"/>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34B459D-9FCF-6CAC-21BB-D38926881046}"/>
              </a:ext>
            </a:extLst>
          </p:cNvPr>
          <p:cNvCxnSpPr>
            <a:cxnSpLocks/>
            <a:stCxn id="74" idx="1"/>
            <a:endCxn id="72" idx="3"/>
          </p:cNvCxnSpPr>
          <p:nvPr/>
        </p:nvCxnSpPr>
        <p:spPr>
          <a:xfrm flipH="1" flipV="1">
            <a:off x="3728320" y="5671425"/>
            <a:ext cx="772882" cy="338700"/>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7BC8931-F8B4-17B3-828F-6E1C9CC28282}"/>
              </a:ext>
            </a:extLst>
          </p:cNvPr>
          <p:cNvSpPr txBox="1"/>
          <p:nvPr/>
        </p:nvSpPr>
        <p:spPr>
          <a:xfrm>
            <a:off x="4435175" y="4958683"/>
            <a:ext cx="1228400" cy="71274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e.g.</a:t>
            </a:r>
          </a:p>
          <a:p>
            <a:pPr marL="171450" indent="-171450" algn="ctr">
              <a:buFontTx/>
              <a:buChar char="-"/>
            </a:pPr>
            <a:r>
              <a:rPr lang="en-GB" sz="900" dirty="0"/>
              <a:t>HR &amp; Payroll</a:t>
            </a:r>
          </a:p>
          <a:p>
            <a:pPr marL="171450" indent="-171450" algn="ctr">
              <a:buFontTx/>
              <a:buChar char="-"/>
            </a:pPr>
            <a:r>
              <a:rPr lang="en-GB" sz="900" dirty="0"/>
              <a:t>Finance E5</a:t>
            </a:r>
          </a:p>
          <a:p>
            <a:pPr marL="171450" indent="-171450" algn="ctr">
              <a:buFontTx/>
              <a:buChar char="-"/>
            </a:pPr>
            <a:r>
              <a:rPr lang="en-GB" sz="900" dirty="0"/>
              <a:t>Telephony</a:t>
            </a:r>
          </a:p>
          <a:p>
            <a:pPr marL="171450" indent="-171450" algn="ctr">
              <a:buFontTx/>
              <a:buChar char="-"/>
            </a:pPr>
            <a:r>
              <a:rPr lang="en-GB" sz="900" dirty="0"/>
              <a:t>GIS</a:t>
            </a:r>
          </a:p>
        </p:txBody>
      </p:sp>
      <p:sp>
        <p:nvSpPr>
          <p:cNvPr id="67" name="TextBox 66">
            <a:extLst>
              <a:ext uri="{FF2B5EF4-FFF2-40B4-BE49-F238E27FC236}">
                <a16:creationId xmlns:a16="http://schemas.microsoft.com/office/drawing/2014/main" id="{CC10A29C-A6F2-DF4B-2A1A-A8F8313E7D63}"/>
              </a:ext>
            </a:extLst>
          </p:cNvPr>
          <p:cNvSpPr txBox="1"/>
          <p:nvPr/>
        </p:nvSpPr>
        <p:spPr>
          <a:xfrm>
            <a:off x="10370850" y="2346144"/>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Consolidation of Service Documents Policies &amp; procedures</a:t>
            </a:r>
          </a:p>
        </p:txBody>
      </p:sp>
      <p:sp>
        <p:nvSpPr>
          <p:cNvPr id="73" name="TextBox 72">
            <a:extLst>
              <a:ext uri="{FF2B5EF4-FFF2-40B4-BE49-F238E27FC236}">
                <a16:creationId xmlns:a16="http://schemas.microsoft.com/office/drawing/2014/main" id="{02C65CDE-95F1-D639-63AF-7E07DB8C31C2}"/>
              </a:ext>
            </a:extLst>
          </p:cNvPr>
          <p:cNvSpPr txBox="1"/>
          <p:nvPr/>
        </p:nvSpPr>
        <p:spPr>
          <a:xfrm>
            <a:off x="10219833" y="5545903"/>
            <a:ext cx="1073365" cy="427784"/>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Cyber Security &amp; </a:t>
            </a:r>
          </a:p>
          <a:p>
            <a:pPr algn="ctr"/>
            <a:r>
              <a:rPr lang="en-GB" sz="900" dirty="0"/>
              <a:t>PSN Compliance</a:t>
            </a:r>
          </a:p>
        </p:txBody>
      </p:sp>
      <p:sp>
        <p:nvSpPr>
          <p:cNvPr id="75" name="TextBox 74">
            <a:extLst>
              <a:ext uri="{FF2B5EF4-FFF2-40B4-BE49-F238E27FC236}">
                <a16:creationId xmlns:a16="http://schemas.microsoft.com/office/drawing/2014/main" id="{31297A76-1A6E-5A5D-6530-E70860BAADAE}"/>
              </a:ext>
            </a:extLst>
          </p:cNvPr>
          <p:cNvSpPr txBox="1"/>
          <p:nvPr/>
        </p:nvSpPr>
        <p:spPr>
          <a:xfrm>
            <a:off x="5706634" y="4946604"/>
            <a:ext cx="1228400" cy="56212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Liquid Logic </a:t>
            </a:r>
          </a:p>
          <a:p>
            <a:pPr algn="ctr"/>
            <a:r>
              <a:rPr lang="en-GB" sz="900" dirty="0"/>
              <a:t>(Adults &amp; </a:t>
            </a:r>
            <a:r>
              <a:rPr lang="en-GB" sz="900" dirty="0" err="1"/>
              <a:t>Controcc</a:t>
            </a:r>
            <a:r>
              <a:rPr lang="en-GB" sz="900" dirty="0"/>
              <a:t>)</a:t>
            </a:r>
          </a:p>
        </p:txBody>
      </p:sp>
      <p:sp>
        <p:nvSpPr>
          <p:cNvPr id="76" name="TextBox 75">
            <a:extLst>
              <a:ext uri="{FF2B5EF4-FFF2-40B4-BE49-F238E27FC236}">
                <a16:creationId xmlns:a16="http://schemas.microsoft.com/office/drawing/2014/main" id="{27B684DF-7568-34A6-EF23-178039781AC2}"/>
              </a:ext>
            </a:extLst>
          </p:cNvPr>
          <p:cNvSpPr txBox="1"/>
          <p:nvPr/>
        </p:nvSpPr>
        <p:spPr>
          <a:xfrm>
            <a:off x="8804074" y="5531130"/>
            <a:ext cx="1073365" cy="427784"/>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e.g. Windows Server Migration</a:t>
            </a:r>
          </a:p>
        </p:txBody>
      </p:sp>
      <p:cxnSp>
        <p:nvCxnSpPr>
          <p:cNvPr id="90" name="Straight Connector 89">
            <a:extLst>
              <a:ext uri="{FF2B5EF4-FFF2-40B4-BE49-F238E27FC236}">
                <a16:creationId xmlns:a16="http://schemas.microsoft.com/office/drawing/2014/main" id="{327D9BCD-A268-A5DC-0B0A-49BE7225E7B2}"/>
              </a:ext>
            </a:extLst>
          </p:cNvPr>
          <p:cNvCxnSpPr>
            <a:cxnSpLocks/>
            <a:stCxn id="75" idx="2"/>
            <a:endCxn id="74" idx="3"/>
          </p:cNvCxnSpPr>
          <p:nvPr/>
        </p:nvCxnSpPr>
        <p:spPr>
          <a:xfrm flipH="1">
            <a:off x="5614183" y="5508726"/>
            <a:ext cx="706651" cy="501399"/>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2891C6-6573-9F55-D9DD-6B5EAF57C39E}"/>
              </a:ext>
            </a:extLst>
          </p:cNvPr>
          <p:cNvCxnSpPr>
            <a:cxnSpLocks/>
            <a:stCxn id="65" idx="2"/>
            <a:endCxn id="74" idx="0"/>
          </p:cNvCxnSpPr>
          <p:nvPr/>
        </p:nvCxnSpPr>
        <p:spPr>
          <a:xfrm>
            <a:off x="5049375" y="5671425"/>
            <a:ext cx="8318" cy="55375"/>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824D8502-3E18-DC7B-FC47-E56EB57E765B}"/>
              </a:ext>
            </a:extLst>
          </p:cNvPr>
          <p:cNvSpPr txBox="1"/>
          <p:nvPr/>
        </p:nvSpPr>
        <p:spPr>
          <a:xfrm>
            <a:off x="9128727" y="4837483"/>
            <a:ext cx="1759116"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Development of a Programme of Infrastructure Improvements</a:t>
            </a:r>
          </a:p>
        </p:txBody>
      </p:sp>
      <p:cxnSp>
        <p:nvCxnSpPr>
          <p:cNvPr id="104" name="Straight Connector 103">
            <a:extLst>
              <a:ext uri="{FF2B5EF4-FFF2-40B4-BE49-F238E27FC236}">
                <a16:creationId xmlns:a16="http://schemas.microsoft.com/office/drawing/2014/main" id="{233DDD69-3B77-DB55-95E8-84D80D08A0E4}"/>
              </a:ext>
            </a:extLst>
          </p:cNvPr>
          <p:cNvCxnSpPr>
            <a:cxnSpLocks/>
            <a:stCxn id="103" idx="2"/>
            <a:endCxn id="76" idx="0"/>
          </p:cNvCxnSpPr>
          <p:nvPr/>
        </p:nvCxnSpPr>
        <p:spPr>
          <a:xfrm flipH="1">
            <a:off x="9340757" y="5265267"/>
            <a:ext cx="667528" cy="265863"/>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E48D429-0F83-3C59-1A7D-2D27A26D9F34}"/>
              </a:ext>
            </a:extLst>
          </p:cNvPr>
          <p:cNvCxnSpPr>
            <a:cxnSpLocks/>
            <a:stCxn id="103" idx="2"/>
            <a:endCxn id="73" idx="0"/>
          </p:cNvCxnSpPr>
          <p:nvPr/>
        </p:nvCxnSpPr>
        <p:spPr>
          <a:xfrm>
            <a:off x="10008285" y="5265267"/>
            <a:ext cx="748231" cy="280636"/>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B3E97C3-6290-05D1-2D14-5C4075D32115}"/>
              </a:ext>
            </a:extLst>
          </p:cNvPr>
          <p:cNvSpPr txBox="1"/>
          <p:nvPr/>
        </p:nvSpPr>
        <p:spPr>
          <a:xfrm>
            <a:off x="9884109" y="2948214"/>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Data, Digital and Technology Board</a:t>
            </a:r>
          </a:p>
        </p:txBody>
      </p:sp>
      <p:sp>
        <p:nvSpPr>
          <p:cNvPr id="26" name="TextBox 25">
            <a:extLst>
              <a:ext uri="{FF2B5EF4-FFF2-40B4-BE49-F238E27FC236}">
                <a16:creationId xmlns:a16="http://schemas.microsoft.com/office/drawing/2014/main" id="{C8EF5A3E-B367-2889-916B-B91089E39289}"/>
              </a:ext>
            </a:extLst>
          </p:cNvPr>
          <p:cNvSpPr txBox="1"/>
          <p:nvPr/>
        </p:nvSpPr>
        <p:spPr>
          <a:xfrm>
            <a:off x="4716631" y="928719"/>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Customer Strategy</a:t>
            </a:r>
          </a:p>
        </p:txBody>
      </p:sp>
      <p:sp>
        <p:nvSpPr>
          <p:cNvPr id="27" name="TextBox 26">
            <a:extLst>
              <a:ext uri="{FF2B5EF4-FFF2-40B4-BE49-F238E27FC236}">
                <a16:creationId xmlns:a16="http://schemas.microsoft.com/office/drawing/2014/main" id="{0D5177D6-12A2-9BDE-FFF9-03351FD07AB8}"/>
              </a:ext>
            </a:extLst>
          </p:cNvPr>
          <p:cNvSpPr txBox="1"/>
          <p:nvPr/>
        </p:nvSpPr>
        <p:spPr>
          <a:xfrm>
            <a:off x="6402005" y="928719"/>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Data &amp; Intelligence Strategy</a:t>
            </a:r>
          </a:p>
        </p:txBody>
      </p:sp>
      <p:sp>
        <p:nvSpPr>
          <p:cNvPr id="63" name="TextBox 62"/>
          <p:cNvSpPr txBox="1"/>
          <p:nvPr/>
        </p:nvSpPr>
        <p:spPr>
          <a:xfrm>
            <a:off x="6945501" y="175641"/>
            <a:ext cx="1043710" cy="369455"/>
          </a:xfrm>
          <a:prstGeom prst="rect">
            <a:avLst/>
          </a:prstGeom>
          <a:solidFill>
            <a:schemeClr val="tx1"/>
          </a:solidFill>
        </p:spPr>
        <p:txBody>
          <a:bodyPr wrap="square" rtlCol="0">
            <a:spAutoFit/>
          </a:bodyPr>
          <a:lstStyle/>
          <a:p>
            <a:pPr algn="ctr"/>
            <a:r>
              <a:rPr lang="en-GB" dirty="0">
                <a:solidFill>
                  <a:schemeClr val="bg1"/>
                </a:solidFill>
              </a:rPr>
              <a:t>Invisible</a:t>
            </a:r>
          </a:p>
        </p:txBody>
      </p:sp>
      <p:sp>
        <p:nvSpPr>
          <p:cNvPr id="64" name="TextBox 63"/>
          <p:cNvSpPr txBox="1"/>
          <p:nvPr/>
        </p:nvSpPr>
        <p:spPr>
          <a:xfrm>
            <a:off x="8192583" y="192927"/>
            <a:ext cx="1043710" cy="369455"/>
          </a:xfrm>
          <a:prstGeom prst="rect">
            <a:avLst/>
          </a:prstGeom>
          <a:solidFill>
            <a:schemeClr val="bg1"/>
          </a:solidFill>
          <a:ln w="12700">
            <a:solidFill>
              <a:schemeClr val="tx1"/>
            </a:solidFill>
          </a:ln>
        </p:spPr>
        <p:txBody>
          <a:bodyPr wrap="square" rtlCol="0">
            <a:spAutoFit/>
          </a:bodyPr>
          <a:lstStyle/>
          <a:p>
            <a:pPr algn="ctr"/>
            <a:r>
              <a:rPr lang="en-GB" dirty="0"/>
              <a:t>Visible</a:t>
            </a:r>
          </a:p>
        </p:txBody>
      </p:sp>
      <p:sp>
        <p:nvSpPr>
          <p:cNvPr id="16" name="Oval 15"/>
          <p:cNvSpPr/>
          <p:nvPr/>
        </p:nvSpPr>
        <p:spPr>
          <a:xfrm>
            <a:off x="11441511" y="2493672"/>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66" name="Oval 65"/>
          <p:cNvSpPr/>
          <p:nvPr/>
        </p:nvSpPr>
        <p:spPr>
          <a:xfrm>
            <a:off x="7744658" y="2476496"/>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69" name="Oval 68"/>
          <p:cNvSpPr/>
          <p:nvPr/>
        </p:nvSpPr>
        <p:spPr>
          <a:xfrm>
            <a:off x="9705465" y="5861620"/>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70" name="Oval 69"/>
          <p:cNvSpPr/>
          <p:nvPr/>
        </p:nvSpPr>
        <p:spPr>
          <a:xfrm>
            <a:off x="10817294" y="4795842"/>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79" name="Oval 78"/>
          <p:cNvSpPr/>
          <p:nvPr/>
        </p:nvSpPr>
        <p:spPr>
          <a:xfrm>
            <a:off x="9581106" y="4173211"/>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0" name="Oval 79"/>
          <p:cNvSpPr/>
          <p:nvPr/>
        </p:nvSpPr>
        <p:spPr>
          <a:xfrm>
            <a:off x="11141571" y="5890371"/>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1" name="Oval 80"/>
          <p:cNvSpPr/>
          <p:nvPr/>
        </p:nvSpPr>
        <p:spPr>
          <a:xfrm>
            <a:off x="6270393" y="2481040"/>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2" name="Oval 81"/>
          <p:cNvSpPr/>
          <p:nvPr/>
        </p:nvSpPr>
        <p:spPr>
          <a:xfrm>
            <a:off x="6409574" y="4287150"/>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3" name="Oval 82"/>
          <p:cNvSpPr/>
          <p:nvPr/>
        </p:nvSpPr>
        <p:spPr>
          <a:xfrm>
            <a:off x="6085833" y="3792608"/>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4" name="Oval 83"/>
          <p:cNvSpPr/>
          <p:nvPr/>
        </p:nvSpPr>
        <p:spPr>
          <a:xfrm>
            <a:off x="7971994" y="4788794"/>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5" name="Oval 84"/>
          <p:cNvSpPr/>
          <p:nvPr/>
        </p:nvSpPr>
        <p:spPr>
          <a:xfrm>
            <a:off x="4507729" y="2248890"/>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6" name="Oval 85"/>
          <p:cNvSpPr/>
          <p:nvPr/>
        </p:nvSpPr>
        <p:spPr>
          <a:xfrm>
            <a:off x="2923421" y="2235894"/>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7" name="Oval 86"/>
          <p:cNvSpPr/>
          <p:nvPr/>
        </p:nvSpPr>
        <p:spPr>
          <a:xfrm>
            <a:off x="9702035" y="2670920"/>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8" name="Oval 87"/>
          <p:cNvSpPr/>
          <p:nvPr/>
        </p:nvSpPr>
        <p:spPr>
          <a:xfrm>
            <a:off x="10796946" y="1730507"/>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9" name="TextBox 88">
            <a:extLst>
              <a:ext uri="{FF2B5EF4-FFF2-40B4-BE49-F238E27FC236}">
                <a16:creationId xmlns:a16="http://schemas.microsoft.com/office/drawing/2014/main" id="{31297A76-1A6E-5A5D-6530-E70860BAADAE}"/>
              </a:ext>
            </a:extLst>
          </p:cNvPr>
          <p:cNvSpPr txBox="1"/>
          <p:nvPr/>
        </p:nvSpPr>
        <p:spPr>
          <a:xfrm>
            <a:off x="7020833" y="5042258"/>
            <a:ext cx="1228400" cy="480750"/>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e.g.</a:t>
            </a:r>
          </a:p>
          <a:p>
            <a:pPr algn="ctr"/>
            <a:r>
              <a:rPr lang="en-GB" sz="900" dirty="0"/>
              <a:t>Liquid Logic </a:t>
            </a:r>
          </a:p>
          <a:p>
            <a:pPr algn="ctr"/>
            <a:r>
              <a:rPr lang="en-GB" sz="900" dirty="0"/>
              <a:t>(Children)</a:t>
            </a:r>
          </a:p>
        </p:txBody>
      </p:sp>
      <p:sp>
        <p:nvSpPr>
          <p:cNvPr id="92" name="TextBox 91">
            <a:extLst>
              <a:ext uri="{FF2B5EF4-FFF2-40B4-BE49-F238E27FC236}">
                <a16:creationId xmlns:a16="http://schemas.microsoft.com/office/drawing/2014/main" id="{7E9843F1-FFD0-17F8-A2F1-5027E36B7B88}"/>
              </a:ext>
            </a:extLst>
          </p:cNvPr>
          <p:cNvSpPr txBox="1"/>
          <p:nvPr/>
        </p:nvSpPr>
        <p:spPr>
          <a:xfrm>
            <a:off x="10260264" y="4251045"/>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Data Centres</a:t>
            </a:r>
          </a:p>
          <a:p>
            <a:pPr algn="ctr"/>
            <a:r>
              <a:rPr lang="en-GB" sz="900" dirty="0"/>
              <a:t>Penrith move</a:t>
            </a:r>
          </a:p>
          <a:p>
            <a:pPr algn="ctr"/>
            <a:r>
              <a:rPr lang="en-GB" sz="900" dirty="0"/>
              <a:t>W&amp;F future</a:t>
            </a:r>
          </a:p>
        </p:txBody>
      </p:sp>
      <p:sp>
        <p:nvSpPr>
          <p:cNvPr id="71" name="Oval 70"/>
          <p:cNvSpPr/>
          <p:nvPr/>
        </p:nvSpPr>
        <p:spPr>
          <a:xfrm>
            <a:off x="11199783" y="4172222"/>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93" name="TextBox 92">
            <a:extLst>
              <a:ext uri="{FF2B5EF4-FFF2-40B4-BE49-F238E27FC236}">
                <a16:creationId xmlns:a16="http://schemas.microsoft.com/office/drawing/2014/main" id="{2B3E97C3-6290-05D1-2D14-5C4075D32115}"/>
              </a:ext>
            </a:extLst>
          </p:cNvPr>
          <p:cNvSpPr txBox="1"/>
          <p:nvPr/>
        </p:nvSpPr>
        <p:spPr>
          <a:xfrm>
            <a:off x="8668245" y="2958664"/>
            <a:ext cx="1073365" cy="427784"/>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defPPr>
              <a:defRPr lang="en-US"/>
            </a:defPPr>
            <a:lvl1pPr algn="ctr">
              <a:defRPr sz="900"/>
            </a:lvl1pPr>
          </a:lstStyle>
          <a:p>
            <a:r>
              <a:rPr lang="en-GB" dirty="0"/>
              <a:t>Safe Change </a:t>
            </a:r>
            <a:r>
              <a:rPr lang="en-GB" dirty="0" err="1"/>
              <a:t>Mgmt</a:t>
            </a:r>
            <a:endParaRPr lang="en-GB" dirty="0"/>
          </a:p>
          <a:p>
            <a:r>
              <a:rPr lang="en-GB" dirty="0"/>
              <a:t>ICT Service</a:t>
            </a:r>
          </a:p>
          <a:p>
            <a:r>
              <a:rPr lang="en-GB" dirty="0"/>
              <a:t>- Corporate </a:t>
            </a:r>
          </a:p>
        </p:txBody>
      </p:sp>
    </p:spTree>
    <p:extLst>
      <p:ext uri="{BB962C8B-B14F-4D97-AF65-F5344CB8AC3E}">
        <p14:creationId xmlns:p14="http://schemas.microsoft.com/office/powerpoint/2010/main" val="18387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B7E9C9-9BDB-68D8-EB27-E73908BF24D0}"/>
              </a:ext>
            </a:extLst>
          </p:cNvPr>
          <p:cNvSpPr txBox="1"/>
          <p:nvPr/>
        </p:nvSpPr>
        <p:spPr>
          <a:xfrm>
            <a:off x="279354" y="812323"/>
            <a:ext cx="1049630" cy="66413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1050" b="1"/>
              <a:t>Strategy &amp; Culture</a:t>
            </a:r>
          </a:p>
        </p:txBody>
      </p:sp>
      <p:sp>
        <p:nvSpPr>
          <p:cNvPr id="6" name="TextBox 5">
            <a:extLst>
              <a:ext uri="{FF2B5EF4-FFF2-40B4-BE49-F238E27FC236}">
                <a16:creationId xmlns:a16="http://schemas.microsoft.com/office/drawing/2014/main" id="{836884B2-7993-9BB2-22BD-CD0258839753}"/>
              </a:ext>
            </a:extLst>
          </p:cNvPr>
          <p:cNvSpPr txBox="1"/>
          <p:nvPr/>
        </p:nvSpPr>
        <p:spPr>
          <a:xfrm>
            <a:off x="1557117" y="822141"/>
            <a:ext cx="10041643" cy="664139"/>
          </a:xfrm>
          <a:prstGeom prst="flowChartAlternateProcess">
            <a:avLst/>
          </a:prstGeom>
          <a:solidFill>
            <a:srgbClr val="BEF0EB"/>
          </a:solidFill>
          <a:ln w="28575">
            <a:solidFill>
              <a:srgbClr val="25A699"/>
            </a:solidFill>
          </a:ln>
        </p:spPr>
        <p:txBody>
          <a:bodyPr wrap="square" lIns="0" tIns="0" rIns="0" bIns="0" rtlCol="0" anchor="t" anchorCtr="0">
            <a:noAutofit/>
          </a:bodyPr>
          <a:lstStyle/>
          <a:p>
            <a:pPr algn="ctr"/>
            <a:endParaRPr lang="en-GB" b="1"/>
          </a:p>
        </p:txBody>
      </p:sp>
      <p:sp>
        <p:nvSpPr>
          <p:cNvPr id="7" name="Rectangle: Rounded Corners 6">
            <a:extLst>
              <a:ext uri="{FF2B5EF4-FFF2-40B4-BE49-F238E27FC236}">
                <a16:creationId xmlns:a16="http://schemas.microsoft.com/office/drawing/2014/main" id="{0D772C6E-63D7-E240-8B73-FB031592CF7F}"/>
              </a:ext>
            </a:extLst>
          </p:cNvPr>
          <p:cNvSpPr/>
          <p:nvPr/>
        </p:nvSpPr>
        <p:spPr>
          <a:xfrm>
            <a:off x="1802703" y="1571112"/>
            <a:ext cx="3170996" cy="1488762"/>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dirty="0"/>
              <a:t>W&amp;F ICT Service Stabilisation &amp; Improvement</a:t>
            </a:r>
          </a:p>
          <a:p>
            <a:pPr algn="ctr"/>
            <a:endParaRPr lang="en-GB" sz="1400" dirty="0"/>
          </a:p>
          <a:p>
            <a:pPr algn="ctr"/>
            <a:endParaRPr lang="en-GB" sz="1400" dirty="0"/>
          </a:p>
          <a:p>
            <a:pPr algn="ctr"/>
            <a:endParaRPr lang="en-GB" sz="1400" dirty="0"/>
          </a:p>
          <a:p>
            <a:pPr algn="ctr"/>
            <a:endParaRPr lang="en-GB" sz="1400" dirty="0"/>
          </a:p>
          <a:p>
            <a:pPr algn="ctr"/>
            <a:endParaRPr lang="en-GB" sz="1400" dirty="0"/>
          </a:p>
        </p:txBody>
      </p:sp>
      <p:sp>
        <p:nvSpPr>
          <p:cNvPr id="9" name="Rectangle: Rounded Corners 8">
            <a:extLst>
              <a:ext uri="{FF2B5EF4-FFF2-40B4-BE49-F238E27FC236}">
                <a16:creationId xmlns:a16="http://schemas.microsoft.com/office/drawing/2014/main" id="{8EE72D4A-107D-BBE6-6E25-D7AC4B95C5D5}"/>
              </a:ext>
            </a:extLst>
          </p:cNvPr>
          <p:cNvSpPr/>
          <p:nvPr/>
        </p:nvSpPr>
        <p:spPr>
          <a:xfrm>
            <a:off x="5076520" y="1601763"/>
            <a:ext cx="3170996" cy="1488762"/>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100" b="1" dirty="0"/>
              <a:t>Hosted Service Oversight and Management</a:t>
            </a:r>
          </a:p>
          <a:p>
            <a:pPr algn="ctr"/>
            <a:endParaRPr lang="en-GB" sz="1100" b="1" dirty="0"/>
          </a:p>
          <a:p>
            <a:pPr algn="ctr"/>
            <a:endParaRPr lang="en-GB" sz="1100" b="1" dirty="0"/>
          </a:p>
          <a:p>
            <a:pPr algn="ctr"/>
            <a:endParaRPr lang="en-GB" sz="1100" b="1" dirty="0"/>
          </a:p>
          <a:p>
            <a:pPr algn="ctr"/>
            <a:endParaRPr lang="en-GB" sz="1100" b="1" dirty="0"/>
          </a:p>
          <a:p>
            <a:pPr algn="ctr"/>
            <a:endParaRPr lang="en-GB" sz="1100" b="1" dirty="0"/>
          </a:p>
          <a:p>
            <a:pPr algn="ctr"/>
            <a:endParaRPr lang="en-GB" sz="1100" b="1" dirty="0"/>
          </a:p>
          <a:p>
            <a:pPr algn="ctr"/>
            <a:endParaRPr lang="en-GB" sz="1100" b="1" dirty="0"/>
          </a:p>
        </p:txBody>
      </p:sp>
      <p:sp>
        <p:nvSpPr>
          <p:cNvPr id="10" name="Rectangle: Rounded Corners 9">
            <a:extLst>
              <a:ext uri="{FF2B5EF4-FFF2-40B4-BE49-F238E27FC236}">
                <a16:creationId xmlns:a16="http://schemas.microsoft.com/office/drawing/2014/main" id="{F9B1BB8C-6EA5-5444-CA52-F5D6896A42D0}"/>
              </a:ext>
            </a:extLst>
          </p:cNvPr>
          <p:cNvSpPr/>
          <p:nvPr/>
        </p:nvSpPr>
        <p:spPr>
          <a:xfrm>
            <a:off x="8350337" y="1586438"/>
            <a:ext cx="3184589" cy="184256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50000"/>
                  </a:schemeClr>
                </a:solidFill>
              </a:rPr>
              <a:t>Governance</a:t>
            </a: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p:txBody>
      </p:sp>
      <p:sp>
        <p:nvSpPr>
          <p:cNvPr id="11" name="Rectangle: Rounded Corners 10">
            <a:extLst>
              <a:ext uri="{FF2B5EF4-FFF2-40B4-BE49-F238E27FC236}">
                <a16:creationId xmlns:a16="http://schemas.microsoft.com/office/drawing/2014/main" id="{CBDEA207-5846-F53E-788B-8EC473A1C106}"/>
              </a:ext>
            </a:extLst>
          </p:cNvPr>
          <p:cNvSpPr/>
          <p:nvPr/>
        </p:nvSpPr>
        <p:spPr>
          <a:xfrm>
            <a:off x="1802703" y="3150603"/>
            <a:ext cx="3170996" cy="194688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1">
                    <a:lumMod val="50000"/>
                  </a:schemeClr>
                </a:solidFill>
              </a:rPr>
              <a:t>Programme of Aggregation</a:t>
            </a:r>
          </a:p>
          <a:p>
            <a:pPr algn="ctr"/>
            <a:endParaRPr lang="en-GB" sz="1200" b="1"/>
          </a:p>
          <a:p>
            <a:pPr algn="ctr"/>
            <a:endParaRPr lang="en-GB" sz="1200" b="1"/>
          </a:p>
          <a:p>
            <a:pPr algn="ctr"/>
            <a:endParaRPr lang="en-GB" sz="1200" b="1"/>
          </a:p>
          <a:p>
            <a:pPr algn="ctr"/>
            <a:endParaRPr lang="en-GB" sz="1200" b="1"/>
          </a:p>
          <a:p>
            <a:pPr algn="ctr"/>
            <a:endParaRPr lang="en-GB" sz="1200" b="1"/>
          </a:p>
          <a:p>
            <a:pPr algn="ctr"/>
            <a:endParaRPr lang="en-GB" sz="1200" b="1"/>
          </a:p>
          <a:p>
            <a:pPr algn="ctr"/>
            <a:endParaRPr lang="en-GB" sz="1200" b="1"/>
          </a:p>
          <a:p>
            <a:pPr algn="ctr"/>
            <a:endParaRPr lang="en-GB" sz="1200" b="1"/>
          </a:p>
        </p:txBody>
      </p:sp>
      <p:sp>
        <p:nvSpPr>
          <p:cNvPr id="12" name="Rectangle: Rounded Corners 11">
            <a:extLst>
              <a:ext uri="{FF2B5EF4-FFF2-40B4-BE49-F238E27FC236}">
                <a16:creationId xmlns:a16="http://schemas.microsoft.com/office/drawing/2014/main" id="{AA618C00-76B2-0F14-B451-DBAF7B1B3119}"/>
              </a:ext>
            </a:extLst>
          </p:cNvPr>
          <p:cNvSpPr/>
          <p:nvPr/>
        </p:nvSpPr>
        <p:spPr>
          <a:xfrm>
            <a:off x="1746317" y="5097487"/>
            <a:ext cx="6452668" cy="145288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endParaRPr lang="en-GB" sz="1200" b="1" dirty="0">
              <a:solidFill>
                <a:schemeClr val="accent1">
                  <a:lumMod val="50000"/>
                </a:schemeClr>
              </a:solidFill>
            </a:endParaRPr>
          </a:p>
          <a:p>
            <a:pPr algn="ctr"/>
            <a:r>
              <a:rPr lang="en-GB" sz="1200" b="1" dirty="0">
                <a:solidFill>
                  <a:schemeClr val="accent1">
                    <a:lumMod val="50000"/>
                  </a:schemeClr>
                </a:solidFill>
              </a:rPr>
              <a:t>Programme of W&amp;F Directorate Priority Activity</a:t>
            </a:r>
          </a:p>
          <a:p>
            <a:pPr algn="ctr"/>
            <a:r>
              <a:rPr lang="en-GB" sz="1200" b="1" dirty="0"/>
              <a:t> </a:t>
            </a: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p:txBody>
      </p:sp>
      <p:sp>
        <p:nvSpPr>
          <p:cNvPr id="13" name="Rectangle: Rounded Corners 12">
            <a:extLst>
              <a:ext uri="{FF2B5EF4-FFF2-40B4-BE49-F238E27FC236}">
                <a16:creationId xmlns:a16="http://schemas.microsoft.com/office/drawing/2014/main" id="{CD3417ED-6E3C-4161-03C5-6E2F4D119DED}"/>
              </a:ext>
            </a:extLst>
          </p:cNvPr>
          <p:cNvSpPr/>
          <p:nvPr/>
        </p:nvSpPr>
        <p:spPr>
          <a:xfrm>
            <a:off x="8335032" y="3552379"/>
            <a:ext cx="3312259" cy="299799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50000"/>
                  </a:schemeClr>
                </a:solidFill>
              </a:rPr>
              <a:t>Westmorland &amp; Furness Technical Infrastructure Development</a:t>
            </a: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p:txBody>
      </p:sp>
      <p:sp>
        <p:nvSpPr>
          <p:cNvPr id="14" name="Rectangle: Rounded Corners 13">
            <a:extLst>
              <a:ext uri="{FF2B5EF4-FFF2-40B4-BE49-F238E27FC236}">
                <a16:creationId xmlns:a16="http://schemas.microsoft.com/office/drawing/2014/main" id="{BD2CFEB6-65DF-A607-4298-0DB5694D7CD1}"/>
              </a:ext>
            </a:extLst>
          </p:cNvPr>
          <p:cNvSpPr/>
          <p:nvPr/>
        </p:nvSpPr>
        <p:spPr>
          <a:xfrm>
            <a:off x="4973700" y="3162106"/>
            <a:ext cx="3225286" cy="193538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1">
                    <a:lumMod val="50000"/>
                  </a:schemeClr>
                </a:solidFill>
              </a:rPr>
              <a:t>Programme of Disaggregation</a:t>
            </a:r>
          </a:p>
          <a:p>
            <a:pPr algn="ctr"/>
            <a:endParaRPr lang="en-GB" sz="1200" b="1">
              <a:solidFill>
                <a:schemeClr val="accent1">
                  <a:lumMod val="50000"/>
                </a:schemeClr>
              </a:solidFill>
            </a:endParaRPr>
          </a:p>
          <a:p>
            <a:pPr algn="ctr"/>
            <a:endParaRPr lang="en-GB" sz="1200" b="1"/>
          </a:p>
          <a:p>
            <a:pPr algn="ctr"/>
            <a:endParaRPr lang="en-GB" sz="1200" b="1"/>
          </a:p>
          <a:p>
            <a:pPr algn="ctr"/>
            <a:endParaRPr lang="en-GB" sz="1200" b="1"/>
          </a:p>
          <a:p>
            <a:pPr algn="ctr"/>
            <a:endParaRPr lang="en-GB" sz="1200" b="1"/>
          </a:p>
          <a:p>
            <a:pPr algn="ctr"/>
            <a:endParaRPr lang="en-GB" sz="1200" b="1"/>
          </a:p>
          <a:p>
            <a:pPr algn="ctr"/>
            <a:endParaRPr lang="en-GB" sz="1200" b="1"/>
          </a:p>
          <a:p>
            <a:pPr algn="ctr"/>
            <a:endParaRPr lang="en-GB" sz="1200" b="1"/>
          </a:p>
          <a:p>
            <a:pPr algn="ctr"/>
            <a:endParaRPr lang="en-GB" sz="1200" b="1"/>
          </a:p>
        </p:txBody>
      </p:sp>
      <p:sp>
        <p:nvSpPr>
          <p:cNvPr id="2" name="Rectangle: Rounded Corners 1">
            <a:extLst>
              <a:ext uri="{FF2B5EF4-FFF2-40B4-BE49-F238E27FC236}">
                <a16:creationId xmlns:a16="http://schemas.microsoft.com/office/drawing/2014/main" id="{B6D0CDCF-79C7-6441-4BD3-A62693D6D38E}"/>
              </a:ext>
            </a:extLst>
          </p:cNvPr>
          <p:cNvSpPr/>
          <p:nvPr/>
        </p:nvSpPr>
        <p:spPr>
          <a:xfrm>
            <a:off x="158706" y="1966758"/>
            <a:ext cx="1231756" cy="16065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200" b="1"/>
              <a:t>Baselining – W&amp;F Enterprise Architecture</a:t>
            </a:r>
          </a:p>
        </p:txBody>
      </p:sp>
      <p:sp>
        <p:nvSpPr>
          <p:cNvPr id="3" name="Rectangle: Rounded Corners 2">
            <a:extLst>
              <a:ext uri="{FF2B5EF4-FFF2-40B4-BE49-F238E27FC236}">
                <a16:creationId xmlns:a16="http://schemas.microsoft.com/office/drawing/2014/main" id="{4E0C97C8-B508-2F27-489D-0D34B8B5C42A}"/>
              </a:ext>
            </a:extLst>
          </p:cNvPr>
          <p:cNvSpPr/>
          <p:nvPr/>
        </p:nvSpPr>
        <p:spPr>
          <a:xfrm>
            <a:off x="158706" y="4464937"/>
            <a:ext cx="1231756" cy="16065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200" b="1"/>
              <a:t>Service Improvement Programme</a:t>
            </a:r>
          </a:p>
        </p:txBody>
      </p:sp>
      <p:sp>
        <p:nvSpPr>
          <p:cNvPr id="15" name="Right Brace 14">
            <a:extLst>
              <a:ext uri="{FF2B5EF4-FFF2-40B4-BE49-F238E27FC236}">
                <a16:creationId xmlns:a16="http://schemas.microsoft.com/office/drawing/2014/main" id="{622DCC92-4C8E-EB09-65A3-0ADB9806D6FD}"/>
              </a:ext>
            </a:extLst>
          </p:cNvPr>
          <p:cNvSpPr/>
          <p:nvPr/>
        </p:nvSpPr>
        <p:spPr>
          <a:xfrm>
            <a:off x="1493283" y="2315492"/>
            <a:ext cx="221904" cy="3372243"/>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06A417DB-2B16-91F6-75FC-CB06A1EAC1AC}"/>
              </a:ext>
            </a:extLst>
          </p:cNvPr>
          <p:cNvSpPr txBox="1"/>
          <p:nvPr/>
        </p:nvSpPr>
        <p:spPr>
          <a:xfrm>
            <a:off x="1700526" y="924251"/>
            <a:ext cx="1073365" cy="427784"/>
          </a:xfrm>
          <a:prstGeom prst="flowChartAlternateProcess">
            <a:avLst/>
          </a:prstGeom>
          <a:solidFill>
            <a:srgbClr val="00B0F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ICT Strategy</a:t>
            </a:r>
          </a:p>
        </p:txBody>
      </p:sp>
      <p:sp>
        <p:nvSpPr>
          <p:cNvPr id="19" name="TextBox 18">
            <a:extLst>
              <a:ext uri="{FF2B5EF4-FFF2-40B4-BE49-F238E27FC236}">
                <a16:creationId xmlns:a16="http://schemas.microsoft.com/office/drawing/2014/main" id="{B970B2EB-5200-F880-F030-A55BB19078F7}"/>
              </a:ext>
            </a:extLst>
          </p:cNvPr>
          <p:cNvSpPr txBox="1"/>
          <p:nvPr/>
        </p:nvSpPr>
        <p:spPr>
          <a:xfrm>
            <a:off x="1943471" y="2027645"/>
            <a:ext cx="1073365" cy="391306"/>
          </a:xfrm>
          <a:prstGeom prst="flowChartAlternateProcess">
            <a:avLst/>
          </a:prstGeom>
          <a:solidFill>
            <a:srgbClr val="FFC000"/>
          </a:solidFill>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Integration of district ICT functions</a:t>
            </a:r>
          </a:p>
        </p:txBody>
      </p:sp>
      <p:sp>
        <p:nvSpPr>
          <p:cNvPr id="20" name="TextBox 19">
            <a:extLst>
              <a:ext uri="{FF2B5EF4-FFF2-40B4-BE49-F238E27FC236}">
                <a16:creationId xmlns:a16="http://schemas.microsoft.com/office/drawing/2014/main" id="{F2A2DC80-E42A-8C13-1272-D19E76678184}"/>
              </a:ext>
            </a:extLst>
          </p:cNvPr>
          <p:cNvSpPr txBox="1"/>
          <p:nvPr/>
        </p:nvSpPr>
        <p:spPr>
          <a:xfrm>
            <a:off x="8607133" y="4247043"/>
            <a:ext cx="1073365" cy="427784"/>
          </a:xfrm>
          <a:prstGeom prst="flowChartAlternateProcess">
            <a:avLst/>
          </a:prstGeom>
          <a:solidFill>
            <a:srgbClr val="FFC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Microsoft Tenancy Migration</a:t>
            </a:r>
          </a:p>
        </p:txBody>
      </p:sp>
      <p:sp>
        <p:nvSpPr>
          <p:cNvPr id="21" name="TextBox 20">
            <a:extLst>
              <a:ext uri="{FF2B5EF4-FFF2-40B4-BE49-F238E27FC236}">
                <a16:creationId xmlns:a16="http://schemas.microsoft.com/office/drawing/2014/main" id="{7EC5AD93-5044-B478-2CED-99E9AF580472}"/>
              </a:ext>
            </a:extLst>
          </p:cNvPr>
          <p:cNvSpPr txBox="1"/>
          <p:nvPr/>
        </p:nvSpPr>
        <p:spPr>
          <a:xfrm>
            <a:off x="3505718" y="2010061"/>
            <a:ext cx="1073365" cy="391306"/>
          </a:xfrm>
          <a:prstGeom prst="flowChartAlternateProcess">
            <a:avLst/>
          </a:prstGeom>
          <a:solidFill>
            <a:srgbClr val="FFC000"/>
          </a:solidFill>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Service Planning &amp; Performance (KPI’s)</a:t>
            </a:r>
          </a:p>
        </p:txBody>
      </p:sp>
      <p:sp>
        <p:nvSpPr>
          <p:cNvPr id="23" name="TextBox 22">
            <a:extLst>
              <a:ext uri="{FF2B5EF4-FFF2-40B4-BE49-F238E27FC236}">
                <a16:creationId xmlns:a16="http://schemas.microsoft.com/office/drawing/2014/main" id="{C0DE529D-9948-D397-0578-E18AD41DA16C}"/>
              </a:ext>
            </a:extLst>
          </p:cNvPr>
          <p:cNvSpPr txBox="1"/>
          <p:nvPr/>
        </p:nvSpPr>
        <p:spPr>
          <a:xfrm>
            <a:off x="6564493" y="5770509"/>
            <a:ext cx="1000093" cy="601951"/>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Buildings</a:t>
            </a:r>
          </a:p>
          <a:p>
            <a:pPr marL="171450" indent="-171450" algn="ctr">
              <a:buFontTx/>
              <a:buChar char="-"/>
            </a:pPr>
            <a:r>
              <a:rPr lang="en-GB" sz="900" dirty="0"/>
              <a:t>County Hall </a:t>
            </a:r>
          </a:p>
          <a:p>
            <a:pPr marL="171450" indent="-171450" algn="ctr">
              <a:buFontTx/>
              <a:buChar char="-"/>
            </a:pPr>
            <a:r>
              <a:rPr lang="en-GB" sz="900" dirty="0" err="1"/>
              <a:t>Redhills</a:t>
            </a:r>
            <a:endParaRPr lang="en-GB" sz="900" dirty="0"/>
          </a:p>
          <a:p>
            <a:pPr marL="171450" indent="-171450" algn="ctr">
              <a:buFontTx/>
              <a:buChar char="-"/>
            </a:pPr>
            <a:r>
              <a:rPr lang="en-GB" sz="900" dirty="0"/>
              <a:t>Barrow</a:t>
            </a:r>
          </a:p>
        </p:txBody>
      </p:sp>
      <p:sp>
        <p:nvSpPr>
          <p:cNvPr id="24" name="TextBox 23">
            <a:extLst>
              <a:ext uri="{FF2B5EF4-FFF2-40B4-BE49-F238E27FC236}">
                <a16:creationId xmlns:a16="http://schemas.microsoft.com/office/drawing/2014/main" id="{8C00C1CE-BF1A-114E-2982-E95E9423C0B0}"/>
              </a:ext>
            </a:extLst>
          </p:cNvPr>
          <p:cNvSpPr txBox="1"/>
          <p:nvPr/>
        </p:nvSpPr>
        <p:spPr>
          <a:xfrm>
            <a:off x="5308942" y="2205714"/>
            <a:ext cx="1073365" cy="391306"/>
          </a:xfrm>
          <a:prstGeom prst="flowChartAlternateProcess">
            <a:avLst/>
          </a:prstGeom>
          <a:solidFill>
            <a:srgbClr val="00B0F0"/>
          </a:solidFill>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Service Management Arrangements</a:t>
            </a:r>
          </a:p>
        </p:txBody>
      </p:sp>
      <p:sp>
        <p:nvSpPr>
          <p:cNvPr id="25" name="TextBox 24">
            <a:extLst>
              <a:ext uri="{FF2B5EF4-FFF2-40B4-BE49-F238E27FC236}">
                <a16:creationId xmlns:a16="http://schemas.microsoft.com/office/drawing/2014/main" id="{97F3FDCE-B75D-AF59-7D61-9E72B4B3352E}"/>
              </a:ext>
            </a:extLst>
          </p:cNvPr>
          <p:cNvSpPr txBox="1"/>
          <p:nvPr/>
        </p:nvSpPr>
        <p:spPr>
          <a:xfrm>
            <a:off x="6814001" y="2216444"/>
            <a:ext cx="1073365" cy="391306"/>
          </a:xfrm>
          <a:prstGeom prst="flowChartAlternateProcess">
            <a:avLst/>
          </a:prstGeom>
          <a:solidFill>
            <a:srgbClr val="00B0F0"/>
          </a:solidFill>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Performance Monitoring</a:t>
            </a:r>
          </a:p>
        </p:txBody>
      </p:sp>
      <p:sp>
        <p:nvSpPr>
          <p:cNvPr id="28" name="TextBox 27">
            <a:extLst>
              <a:ext uri="{FF2B5EF4-FFF2-40B4-BE49-F238E27FC236}">
                <a16:creationId xmlns:a16="http://schemas.microsoft.com/office/drawing/2014/main" id="{0CC4DBFF-832A-5DC0-FA7E-D13F61E7D3E1}"/>
              </a:ext>
            </a:extLst>
          </p:cNvPr>
          <p:cNvSpPr txBox="1"/>
          <p:nvPr/>
        </p:nvSpPr>
        <p:spPr>
          <a:xfrm>
            <a:off x="5012478" y="4074744"/>
            <a:ext cx="1530935" cy="427784"/>
          </a:xfrm>
          <a:prstGeom prst="flowChartAlternateProcess">
            <a:avLst/>
          </a:prstGeom>
          <a:solidFill>
            <a:srgbClr val="FFC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Planning for ICT Service Disaggregation</a:t>
            </a:r>
          </a:p>
        </p:txBody>
      </p:sp>
      <p:sp>
        <p:nvSpPr>
          <p:cNvPr id="29" name="TextBox 28">
            <a:extLst>
              <a:ext uri="{FF2B5EF4-FFF2-40B4-BE49-F238E27FC236}">
                <a16:creationId xmlns:a16="http://schemas.microsoft.com/office/drawing/2014/main" id="{E17AD04A-497B-5EB3-FB4C-B829E1FFB489}"/>
              </a:ext>
            </a:extLst>
          </p:cNvPr>
          <p:cNvSpPr txBox="1"/>
          <p:nvPr/>
        </p:nvSpPr>
        <p:spPr>
          <a:xfrm>
            <a:off x="5122743" y="3415171"/>
            <a:ext cx="1112981" cy="566649"/>
          </a:xfrm>
          <a:prstGeom prst="flowChartAlternateProcess">
            <a:avLst/>
          </a:prstGeom>
          <a:solidFill>
            <a:srgbClr val="00B0F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Development of Programme for systems</a:t>
            </a:r>
          </a:p>
        </p:txBody>
      </p:sp>
      <p:sp>
        <p:nvSpPr>
          <p:cNvPr id="30" name="TextBox 29">
            <a:extLst>
              <a:ext uri="{FF2B5EF4-FFF2-40B4-BE49-F238E27FC236}">
                <a16:creationId xmlns:a16="http://schemas.microsoft.com/office/drawing/2014/main" id="{9527E9D7-20F8-7016-0A44-3BB85DC417CC}"/>
              </a:ext>
            </a:extLst>
          </p:cNvPr>
          <p:cNvSpPr txBox="1"/>
          <p:nvPr/>
        </p:nvSpPr>
        <p:spPr>
          <a:xfrm>
            <a:off x="6371772" y="3415833"/>
            <a:ext cx="1827214" cy="634368"/>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r>
              <a:rPr lang="en-GB" sz="900" dirty="0"/>
              <a:t>System </a:t>
            </a:r>
            <a:r>
              <a:rPr lang="en-GB" sz="900" dirty="0" err="1"/>
              <a:t>Disaggn</a:t>
            </a:r>
            <a:r>
              <a:rPr lang="en-GB" sz="900" dirty="0"/>
              <a:t> 2025/26 including: Legal; Finance ; Payroll.</a:t>
            </a:r>
          </a:p>
          <a:p>
            <a:r>
              <a:rPr lang="en-GB" sz="900" dirty="0"/>
              <a:t>Prioritisation &amp; Dependencies critical</a:t>
            </a:r>
          </a:p>
        </p:txBody>
      </p:sp>
      <p:sp>
        <p:nvSpPr>
          <p:cNvPr id="31" name="TextBox 30">
            <a:extLst>
              <a:ext uri="{FF2B5EF4-FFF2-40B4-BE49-F238E27FC236}">
                <a16:creationId xmlns:a16="http://schemas.microsoft.com/office/drawing/2014/main" id="{346CE768-D46F-EE3A-5238-4B2FAFBBCBC0}"/>
              </a:ext>
            </a:extLst>
          </p:cNvPr>
          <p:cNvSpPr txBox="1"/>
          <p:nvPr/>
        </p:nvSpPr>
        <p:spPr>
          <a:xfrm>
            <a:off x="8468510" y="1738742"/>
            <a:ext cx="1073365" cy="427784"/>
          </a:xfrm>
          <a:prstGeom prst="flowChartAlternateProcess">
            <a:avLst/>
          </a:prstGeom>
          <a:solidFill>
            <a:srgbClr val="00B0F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SIRO in place and operating</a:t>
            </a:r>
          </a:p>
        </p:txBody>
      </p:sp>
      <p:sp>
        <p:nvSpPr>
          <p:cNvPr id="32" name="TextBox 31">
            <a:extLst>
              <a:ext uri="{FF2B5EF4-FFF2-40B4-BE49-F238E27FC236}">
                <a16:creationId xmlns:a16="http://schemas.microsoft.com/office/drawing/2014/main" id="{04D7CDD0-8B89-16AF-CD50-216D871A53A4}"/>
              </a:ext>
            </a:extLst>
          </p:cNvPr>
          <p:cNvSpPr txBox="1"/>
          <p:nvPr/>
        </p:nvSpPr>
        <p:spPr>
          <a:xfrm>
            <a:off x="1932306" y="2548134"/>
            <a:ext cx="1073365" cy="391306"/>
          </a:xfrm>
          <a:prstGeom prst="flowChartAlternateProcess">
            <a:avLst/>
          </a:prstGeom>
          <a:solidFill>
            <a:srgbClr val="FFC000"/>
          </a:solidFill>
          <a:ln/>
        </p:spPr>
        <p:style>
          <a:lnRef idx="1">
            <a:schemeClr val="accent6"/>
          </a:lnRef>
          <a:fillRef idx="2">
            <a:schemeClr val="accent6"/>
          </a:fillRef>
          <a:effectRef idx="1">
            <a:schemeClr val="accent6"/>
          </a:effectRef>
          <a:fontRef idx="minor">
            <a:schemeClr val="dk1"/>
          </a:fontRef>
        </p:style>
        <p:txBody>
          <a:bodyPr wrap="square" lIns="0" tIns="27000" rIns="0" bIns="27000" rtlCol="0" anchor="ctr" anchorCtr="0">
            <a:noAutofit/>
          </a:bodyPr>
          <a:lstStyle/>
          <a:p>
            <a:pPr algn="ctr"/>
            <a:r>
              <a:rPr lang="en-GB" sz="900"/>
              <a:t>Service Growth &amp; Development</a:t>
            </a:r>
          </a:p>
        </p:txBody>
      </p:sp>
      <p:sp>
        <p:nvSpPr>
          <p:cNvPr id="34" name="TextBox 33">
            <a:extLst>
              <a:ext uri="{FF2B5EF4-FFF2-40B4-BE49-F238E27FC236}">
                <a16:creationId xmlns:a16="http://schemas.microsoft.com/office/drawing/2014/main" id="{57A824CD-57B6-37E9-0FD2-B1166A79AA04}"/>
              </a:ext>
            </a:extLst>
          </p:cNvPr>
          <p:cNvSpPr txBox="1"/>
          <p:nvPr/>
        </p:nvSpPr>
        <p:spPr>
          <a:xfrm>
            <a:off x="3312540" y="2561596"/>
            <a:ext cx="1459719" cy="477192"/>
          </a:xfrm>
          <a:prstGeom prst="flowChartAlternateProcess">
            <a:avLst/>
          </a:prstGeom>
          <a:solidFill>
            <a:srgbClr val="FFC000"/>
          </a:solidFill>
          <a:ln w="28575">
            <a:solidFill>
              <a:srgbClr val="25A699"/>
            </a:solidFill>
          </a:ln>
        </p:spPr>
        <p:txBody>
          <a:bodyPr wrap="square" lIns="0" tIns="27000" rIns="0" bIns="27000" rtlCol="0" anchor="ctr" anchorCtr="0">
            <a:noAutofit/>
          </a:bodyPr>
          <a:lstStyle/>
          <a:p>
            <a:r>
              <a:rPr lang="en-GB" sz="900" dirty="0"/>
              <a:t>Recruitment, induction and training of additional staff</a:t>
            </a:r>
          </a:p>
        </p:txBody>
      </p:sp>
      <p:cxnSp>
        <p:nvCxnSpPr>
          <p:cNvPr id="35" name="Straight Connector 34">
            <a:extLst>
              <a:ext uri="{FF2B5EF4-FFF2-40B4-BE49-F238E27FC236}">
                <a16:creationId xmlns:a16="http://schemas.microsoft.com/office/drawing/2014/main" id="{2421EEA3-A3F8-64BD-79F3-F4FBA3D45C95}"/>
              </a:ext>
            </a:extLst>
          </p:cNvPr>
          <p:cNvCxnSpPr>
            <a:cxnSpLocks/>
            <a:stCxn id="34" idx="1"/>
            <a:endCxn id="32" idx="3"/>
          </p:cNvCxnSpPr>
          <p:nvPr/>
        </p:nvCxnSpPr>
        <p:spPr>
          <a:xfrm flipH="1" flipV="1">
            <a:off x="3005671" y="2743787"/>
            <a:ext cx="306869" cy="56405"/>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2CCFA23-D7AD-0512-3699-5C208D107414}"/>
              </a:ext>
            </a:extLst>
          </p:cNvPr>
          <p:cNvSpPr txBox="1"/>
          <p:nvPr/>
        </p:nvSpPr>
        <p:spPr>
          <a:xfrm>
            <a:off x="9795144" y="1810564"/>
            <a:ext cx="1073365" cy="469878"/>
          </a:xfrm>
          <a:prstGeom prst="flowChartAlternateProcess">
            <a:avLst/>
          </a:prstGeom>
          <a:solidFill>
            <a:srgbClr val="00B0F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Development of a Technical Design Authority for W&amp;F</a:t>
            </a:r>
          </a:p>
        </p:txBody>
      </p:sp>
      <p:sp>
        <p:nvSpPr>
          <p:cNvPr id="39" name="TextBox 38">
            <a:extLst>
              <a:ext uri="{FF2B5EF4-FFF2-40B4-BE49-F238E27FC236}">
                <a16:creationId xmlns:a16="http://schemas.microsoft.com/office/drawing/2014/main" id="{86013A2E-2F9D-C423-A7BD-567A7558010F}"/>
              </a:ext>
            </a:extLst>
          </p:cNvPr>
          <p:cNvSpPr txBox="1"/>
          <p:nvPr/>
        </p:nvSpPr>
        <p:spPr>
          <a:xfrm>
            <a:off x="5192218" y="4577969"/>
            <a:ext cx="1423951" cy="275587"/>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r>
              <a:rPr lang="en-GB" sz="900" dirty="0">
                <a:solidFill>
                  <a:schemeClr val="bg1">
                    <a:lumMod val="10000"/>
                  </a:schemeClr>
                </a:solidFill>
              </a:rPr>
              <a:t>100 plus staff to disaggregate </a:t>
            </a:r>
          </a:p>
        </p:txBody>
      </p:sp>
      <p:sp>
        <p:nvSpPr>
          <p:cNvPr id="48" name="TextBox 47">
            <a:extLst>
              <a:ext uri="{FF2B5EF4-FFF2-40B4-BE49-F238E27FC236}">
                <a16:creationId xmlns:a16="http://schemas.microsoft.com/office/drawing/2014/main" id="{3EB9EC5A-413A-605F-CFC5-DE6A2EA127D7}"/>
              </a:ext>
            </a:extLst>
          </p:cNvPr>
          <p:cNvSpPr txBox="1"/>
          <p:nvPr/>
        </p:nvSpPr>
        <p:spPr>
          <a:xfrm>
            <a:off x="1966277" y="3791990"/>
            <a:ext cx="1073365" cy="566649"/>
          </a:xfrm>
          <a:prstGeom prst="flowChartAlternateProcess">
            <a:avLst/>
          </a:prstGeom>
          <a:solidFill>
            <a:srgbClr val="92D05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Development of Programme for systems and contracts</a:t>
            </a:r>
          </a:p>
        </p:txBody>
      </p:sp>
      <p:sp>
        <p:nvSpPr>
          <p:cNvPr id="52" name="TextBox 51">
            <a:extLst>
              <a:ext uri="{FF2B5EF4-FFF2-40B4-BE49-F238E27FC236}">
                <a16:creationId xmlns:a16="http://schemas.microsoft.com/office/drawing/2014/main" id="{16BA6C2C-7191-99CF-EAAA-3B499EB76A1E}"/>
              </a:ext>
            </a:extLst>
          </p:cNvPr>
          <p:cNvSpPr txBox="1"/>
          <p:nvPr/>
        </p:nvSpPr>
        <p:spPr>
          <a:xfrm>
            <a:off x="3154548" y="932461"/>
            <a:ext cx="1073365" cy="427784"/>
          </a:xfrm>
          <a:prstGeom prst="flowChartAlternateProcess">
            <a:avLst/>
          </a:prstGeom>
          <a:solidFill>
            <a:srgbClr val="92D05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defPPr>
              <a:defRPr lang="en-US"/>
            </a:defPPr>
            <a:lvl1pPr algn="ctr">
              <a:defRPr sz="900"/>
            </a:lvl1pPr>
          </a:lstStyle>
          <a:p>
            <a:r>
              <a:rPr lang="en-GB"/>
              <a:t>ICT Delivery Programme</a:t>
            </a:r>
          </a:p>
        </p:txBody>
      </p:sp>
      <p:sp>
        <p:nvSpPr>
          <p:cNvPr id="53" name="TextBox 52">
            <a:extLst>
              <a:ext uri="{FF2B5EF4-FFF2-40B4-BE49-F238E27FC236}">
                <a16:creationId xmlns:a16="http://schemas.microsoft.com/office/drawing/2014/main" id="{A23AC1B3-4C8C-4D66-25AD-A9EA3F130223}"/>
              </a:ext>
            </a:extLst>
          </p:cNvPr>
          <p:cNvSpPr txBox="1"/>
          <p:nvPr/>
        </p:nvSpPr>
        <p:spPr>
          <a:xfrm>
            <a:off x="8032636" y="923790"/>
            <a:ext cx="1049630" cy="427784"/>
          </a:xfrm>
          <a:prstGeom prst="flowChartAlternateProcess">
            <a:avLst/>
          </a:prstGeom>
          <a:solidFill>
            <a:srgbClr val="FF0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defPPr>
              <a:defRPr lang="en-US"/>
            </a:defPPr>
            <a:lvl1pPr algn="ctr">
              <a:defRPr sz="900"/>
            </a:lvl1pPr>
          </a:lstStyle>
          <a:p>
            <a:r>
              <a:rPr lang="en-GB">
                <a:solidFill>
                  <a:schemeClr val="bg1"/>
                </a:solidFill>
              </a:rPr>
              <a:t>Culture</a:t>
            </a:r>
          </a:p>
          <a:p>
            <a:r>
              <a:rPr lang="en-GB">
                <a:solidFill>
                  <a:schemeClr val="bg1"/>
                </a:solidFill>
              </a:rPr>
              <a:t> &amp; Learning</a:t>
            </a:r>
          </a:p>
        </p:txBody>
      </p:sp>
      <p:sp>
        <p:nvSpPr>
          <p:cNvPr id="54" name="TextBox 53">
            <a:extLst>
              <a:ext uri="{FF2B5EF4-FFF2-40B4-BE49-F238E27FC236}">
                <a16:creationId xmlns:a16="http://schemas.microsoft.com/office/drawing/2014/main" id="{4256101B-4537-DD98-D7E0-CDC1A4BAB8A2}"/>
              </a:ext>
            </a:extLst>
          </p:cNvPr>
          <p:cNvSpPr txBox="1"/>
          <p:nvPr/>
        </p:nvSpPr>
        <p:spPr>
          <a:xfrm>
            <a:off x="9529452" y="899086"/>
            <a:ext cx="1459719" cy="477192"/>
          </a:xfrm>
          <a:prstGeom prst="flowChartAlternateProcess">
            <a:avLst/>
          </a:prstGeom>
          <a:solidFill>
            <a:srgbClr val="FFC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defPPr>
              <a:defRPr lang="en-US"/>
            </a:defPPr>
            <a:lvl1pPr algn="ctr">
              <a:defRPr sz="9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Building skills and capacity across the organisation</a:t>
            </a:r>
          </a:p>
        </p:txBody>
      </p:sp>
      <p:sp>
        <p:nvSpPr>
          <p:cNvPr id="47" name="TextBox 46">
            <a:extLst>
              <a:ext uri="{FF2B5EF4-FFF2-40B4-BE49-F238E27FC236}">
                <a16:creationId xmlns:a16="http://schemas.microsoft.com/office/drawing/2014/main" id="{FA6F653B-AF56-9E35-6D4F-1B7869F4E0F5}"/>
              </a:ext>
            </a:extLst>
          </p:cNvPr>
          <p:cNvSpPr txBox="1"/>
          <p:nvPr/>
        </p:nvSpPr>
        <p:spPr>
          <a:xfrm>
            <a:off x="6802880" y="4102612"/>
            <a:ext cx="1229755" cy="427784"/>
          </a:xfrm>
          <a:prstGeom prst="flowChartAlternateProcess">
            <a:avLst/>
          </a:prstGeom>
          <a:solidFill>
            <a:srgbClr val="FFC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Planning for ICT Contract Disaggregation</a:t>
            </a:r>
          </a:p>
        </p:txBody>
      </p:sp>
      <p:sp>
        <p:nvSpPr>
          <p:cNvPr id="68" name="TextBox 67">
            <a:extLst>
              <a:ext uri="{FF2B5EF4-FFF2-40B4-BE49-F238E27FC236}">
                <a16:creationId xmlns:a16="http://schemas.microsoft.com/office/drawing/2014/main" id="{E55790D8-3E70-0444-39CB-29C34F588304}"/>
              </a:ext>
            </a:extLst>
          </p:cNvPr>
          <p:cNvSpPr txBox="1"/>
          <p:nvPr/>
        </p:nvSpPr>
        <p:spPr>
          <a:xfrm>
            <a:off x="6814001" y="4692715"/>
            <a:ext cx="1257602" cy="253889"/>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a:t>750 plus contracts</a:t>
            </a:r>
          </a:p>
        </p:txBody>
      </p:sp>
      <p:sp>
        <p:nvSpPr>
          <p:cNvPr id="72" name="TextBox 71">
            <a:extLst>
              <a:ext uri="{FF2B5EF4-FFF2-40B4-BE49-F238E27FC236}">
                <a16:creationId xmlns:a16="http://schemas.microsoft.com/office/drawing/2014/main" id="{011CD350-9212-78A8-0CB3-A29FE5107F39}"/>
              </a:ext>
            </a:extLst>
          </p:cNvPr>
          <p:cNvSpPr txBox="1"/>
          <p:nvPr/>
        </p:nvSpPr>
        <p:spPr>
          <a:xfrm>
            <a:off x="1799278" y="5111671"/>
            <a:ext cx="1211076" cy="1317675"/>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r>
              <a:rPr lang="en-GB" sz="900" dirty="0"/>
              <a:t>2025/26 Annual Plan</a:t>
            </a:r>
          </a:p>
          <a:p>
            <a:r>
              <a:rPr lang="en-GB" sz="900" dirty="0"/>
              <a:t>16 Priority Asks </a:t>
            </a:r>
            <a:r>
              <a:rPr lang="en-GB" sz="900" dirty="0" err="1"/>
              <a:t>eg</a:t>
            </a:r>
            <a:endParaRPr lang="en-GB" sz="900" dirty="0"/>
          </a:p>
          <a:p>
            <a:pPr marL="171450" indent="-171450">
              <a:buFont typeface="Arial" panose="020B0604020202020204" pitchFamily="34" charset="0"/>
              <a:buChar char="•"/>
            </a:pPr>
            <a:r>
              <a:rPr lang="en-GB" sz="900" dirty="0"/>
              <a:t>Waste</a:t>
            </a:r>
          </a:p>
          <a:p>
            <a:pPr marL="171450" indent="-171450">
              <a:buFont typeface="Arial" panose="020B0604020202020204" pitchFamily="34" charset="0"/>
              <a:buChar char="•"/>
            </a:pPr>
            <a:r>
              <a:rPr lang="en-GB" sz="900" dirty="0"/>
              <a:t>GIS</a:t>
            </a:r>
          </a:p>
          <a:p>
            <a:pPr marL="171450" indent="-171450">
              <a:buFont typeface="Arial" panose="020B0604020202020204" pitchFamily="34" charset="0"/>
              <a:buChar char="•"/>
            </a:pPr>
            <a:r>
              <a:rPr lang="en-GB" sz="900" dirty="0"/>
              <a:t>Data (Fabric)</a:t>
            </a:r>
          </a:p>
          <a:p>
            <a:pPr marL="171450" indent="-171450">
              <a:buFont typeface="Arial" panose="020B0604020202020204" pitchFamily="34" charset="0"/>
              <a:buChar char="•"/>
            </a:pPr>
            <a:r>
              <a:rPr lang="en-GB" sz="900" dirty="0"/>
              <a:t>CRM</a:t>
            </a:r>
          </a:p>
          <a:p>
            <a:pPr marL="171450" indent="-171450">
              <a:buFont typeface="Arial" panose="020B0604020202020204" pitchFamily="34" charset="0"/>
              <a:buChar char="•"/>
            </a:pPr>
            <a:r>
              <a:rPr lang="en-GB" sz="900" dirty="0"/>
              <a:t>Child Res Home</a:t>
            </a:r>
          </a:p>
          <a:p>
            <a:pPr marL="171450" indent="-171450">
              <a:buFont typeface="Arial" panose="020B0604020202020204" pitchFamily="34" charset="0"/>
              <a:buChar char="•"/>
            </a:pPr>
            <a:r>
              <a:rPr lang="en-GB" sz="900" dirty="0"/>
              <a:t>2 x AI Pilots</a:t>
            </a:r>
          </a:p>
        </p:txBody>
      </p:sp>
      <p:sp>
        <p:nvSpPr>
          <p:cNvPr id="74" name="TextBox 73">
            <a:extLst>
              <a:ext uri="{FF2B5EF4-FFF2-40B4-BE49-F238E27FC236}">
                <a16:creationId xmlns:a16="http://schemas.microsoft.com/office/drawing/2014/main" id="{FE0939EE-8173-1DDC-C9C0-5FBFFD265A0D}"/>
              </a:ext>
            </a:extLst>
          </p:cNvPr>
          <p:cNvSpPr txBox="1"/>
          <p:nvPr/>
        </p:nvSpPr>
        <p:spPr>
          <a:xfrm>
            <a:off x="4471594" y="5794695"/>
            <a:ext cx="1112981" cy="566649"/>
          </a:xfrm>
          <a:prstGeom prst="flowChartAlternateProcess">
            <a:avLst/>
          </a:prstGeom>
          <a:solidFill>
            <a:srgbClr val="92D05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Development of Programme of systems and projects</a:t>
            </a:r>
          </a:p>
        </p:txBody>
      </p:sp>
      <p:sp>
        <p:nvSpPr>
          <p:cNvPr id="77" name="TextBox 76">
            <a:extLst>
              <a:ext uri="{FF2B5EF4-FFF2-40B4-BE49-F238E27FC236}">
                <a16:creationId xmlns:a16="http://schemas.microsoft.com/office/drawing/2014/main" id="{DBFC61F7-2B21-0C6C-0797-14F6E0E9A576}"/>
              </a:ext>
            </a:extLst>
          </p:cNvPr>
          <p:cNvSpPr txBox="1"/>
          <p:nvPr/>
        </p:nvSpPr>
        <p:spPr>
          <a:xfrm>
            <a:off x="3454293" y="3647531"/>
            <a:ext cx="1073365" cy="930438"/>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a:t>e.g.</a:t>
            </a:r>
          </a:p>
          <a:p>
            <a:pPr algn="ctr"/>
            <a:r>
              <a:rPr lang="en-GB" sz="900"/>
              <a:t>-  Revenues &amp; Benefits</a:t>
            </a:r>
          </a:p>
          <a:p>
            <a:pPr algn="ctr"/>
            <a:r>
              <a:rPr lang="en-GB" sz="900"/>
              <a:t>- Income </a:t>
            </a:r>
            <a:r>
              <a:rPr lang="en-GB" sz="900" err="1"/>
              <a:t>Mgmt</a:t>
            </a:r>
            <a:endParaRPr lang="en-GB" sz="900"/>
          </a:p>
          <a:p>
            <a:pPr algn="ctr"/>
            <a:r>
              <a:rPr lang="en-GB" sz="900"/>
              <a:t>- Planning</a:t>
            </a:r>
          </a:p>
          <a:p>
            <a:pPr algn="ctr"/>
            <a:r>
              <a:rPr lang="en-GB" sz="900"/>
              <a:t>- GIS</a:t>
            </a:r>
          </a:p>
        </p:txBody>
      </p:sp>
      <p:sp>
        <p:nvSpPr>
          <p:cNvPr id="78" name="TextBox 77">
            <a:extLst>
              <a:ext uri="{FF2B5EF4-FFF2-40B4-BE49-F238E27FC236}">
                <a16:creationId xmlns:a16="http://schemas.microsoft.com/office/drawing/2014/main" id="{7E9843F1-FFD0-17F8-A2F1-5027E36B7B88}"/>
              </a:ext>
            </a:extLst>
          </p:cNvPr>
          <p:cNvSpPr txBox="1"/>
          <p:nvPr/>
        </p:nvSpPr>
        <p:spPr>
          <a:xfrm>
            <a:off x="10260264" y="4251045"/>
            <a:ext cx="1073365" cy="427784"/>
          </a:xfrm>
          <a:prstGeom prst="flowChartAlternateProcess">
            <a:avLst/>
          </a:prstGeom>
          <a:solidFill>
            <a:srgbClr val="FFC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Data Centre</a:t>
            </a:r>
          </a:p>
        </p:txBody>
      </p:sp>
      <p:cxnSp>
        <p:nvCxnSpPr>
          <p:cNvPr id="8" name="Straight Connector 7">
            <a:extLst>
              <a:ext uri="{FF2B5EF4-FFF2-40B4-BE49-F238E27FC236}">
                <a16:creationId xmlns:a16="http://schemas.microsoft.com/office/drawing/2014/main" id="{9B2F20CE-5505-5592-22C1-0F73DA454430}"/>
              </a:ext>
            </a:extLst>
          </p:cNvPr>
          <p:cNvCxnSpPr>
            <a:cxnSpLocks/>
            <a:stCxn id="54" idx="1"/>
            <a:endCxn id="53" idx="3"/>
          </p:cNvCxnSpPr>
          <p:nvPr/>
        </p:nvCxnSpPr>
        <p:spPr>
          <a:xfrm flipH="1">
            <a:off x="9082266" y="1137682"/>
            <a:ext cx="447186" cy="0"/>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49D0504-1D85-6C62-897A-7782F0F11C82}"/>
              </a:ext>
            </a:extLst>
          </p:cNvPr>
          <p:cNvSpPr txBox="1"/>
          <p:nvPr/>
        </p:nvSpPr>
        <p:spPr>
          <a:xfrm>
            <a:off x="8398867" y="2313208"/>
            <a:ext cx="1459719" cy="596619"/>
          </a:xfrm>
          <a:prstGeom prst="flowChartAlternateProcess">
            <a:avLst/>
          </a:prstGeom>
          <a:solidFill>
            <a:srgbClr val="00B0F0"/>
          </a:solidFill>
          <a:ln w="28575">
            <a:solidFill>
              <a:srgbClr val="25A699"/>
            </a:solidFill>
          </a:ln>
        </p:spPr>
        <p:txBody>
          <a:bodyPr wrap="square" lIns="0" tIns="27000" rIns="0" bIns="27000" rtlCol="0" anchor="ctr" anchorCtr="0">
            <a:noAutofit/>
          </a:bodyPr>
          <a:lstStyle/>
          <a:p>
            <a:pPr marL="171450" indent="-171450">
              <a:buFont typeface="Arial" panose="020B0604020202020204" pitchFamily="34" charset="0"/>
              <a:buChar char="•"/>
            </a:pPr>
            <a:r>
              <a:rPr lang="en-GB" sz="900" dirty="0"/>
              <a:t>Programme of Activity to ensure security and governance requirements are met</a:t>
            </a:r>
          </a:p>
        </p:txBody>
      </p:sp>
      <p:cxnSp>
        <p:nvCxnSpPr>
          <p:cNvPr id="41" name="Straight Connector 40">
            <a:extLst>
              <a:ext uri="{FF2B5EF4-FFF2-40B4-BE49-F238E27FC236}">
                <a16:creationId xmlns:a16="http://schemas.microsoft.com/office/drawing/2014/main" id="{87F228E3-93FB-608B-2347-37B787021E21}"/>
              </a:ext>
            </a:extLst>
          </p:cNvPr>
          <p:cNvCxnSpPr>
            <a:cxnSpLocks/>
            <a:stCxn id="37" idx="0"/>
            <a:endCxn id="31" idx="2"/>
          </p:cNvCxnSpPr>
          <p:nvPr/>
        </p:nvCxnSpPr>
        <p:spPr>
          <a:xfrm flipH="1" flipV="1">
            <a:off x="9005193" y="2166526"/>
            <a:ext cx="123534" cy="146682"/>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AEB63F1-ABF7-F43A-A2CA-437DF97DD4D8}"/>
              </a:ext>
            </a:extLst>
          </p:cNvPr>
          <p:cNvCxnSpPr>
            <a:cxnSpLocks/>
            <a:stCxn id="77" idx="1"/>
            <a:endCxn id="48" idx="3"/>
          </p:cNvCxnSpPr>
          <p:nvPr/>
        </p:nvCxnSpPr>
        <p:spPr>
          <a:xfrm flipH="1" flipV="1">
            <a:off x="3039642" y="4075315"/>
            <a:ext cx="414651" cy="37435"/>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CB43C71-FAB3-541B-8640-ADABBD1AE30D}"/>
              </a:ext>
            </a:extLst>
          </p:cNvPr>
          <p:cNvCxnSpPr>
            <a:cxnSpLocks/>
            <a:stCxn id="23" idx="1"/>
            <a:endCxn id="74" idx="3"/>
          </p:cNvCxnSpPr>
          <p:nvPr/>
        </p:nvCxnSpPr>
        <p:spPr>
          <a:xfrm flipH="1">
            <a:off x="5584575" y="6071485"/>
            <a:ext cx="979918" cy="6535"/>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F1B6FF-9D94-F95D-D755-82F233CE41FB}"/>
              </a:ext>
            </a:extLst>
          </p:cNvPr>
          <p:cNvCxnSpPr>
            <a:cxnSpLocks/>
            <a:stCxn id="29" idx="3"/>
            <a:endCxn id="30" idx="1"/>
          </p:cNvCxnSpPr>
          <p:nvPr/>
        </p:nvCxnSpPr>
        <p:spPr>
          <a:xfrm>
            <a:off x="6235724" y="3698496"/>
            <a:ext cx="136048" cy="34521"/>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9688BCB-4F2A-FB82-D679-90C2E00AB817}"/>
              </a:ext>
            </a:extLst>
          </p:cNvPr>
          <p:cNvCxnSpPr>
            <a:cxnSpLocks/>
            <a:stCxn id="28" idx="2"/>
            <a:endCxn id="39" idx="0"/>
          </p:cNvCxnSpPr>
          <p:nvPr/>
        </p:nvCxnSpPr>
        <p:spPr>
          <a:xfrm>
            <a:off x="5777946" y="4502528"/>
            <a:ext cx="126248" cy="75441"/>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A8209B3-27E8-07C4-5D3A-9BBBD6E0E93C}"/>
              </a:ext>
            </a:extLst>
          </p:cNvPr>
          <p:cNvCxnSpPr>
            <a:cxnSpLocks/>
            <a:stCxn id="47" idx="2"/>
            <a:endCxn id="68" idx="0"/>
          </p:cNvCxnSpPr>
          <p:nvPr/>
        </p:nvCxnSpPr>
        <p:spPr>
          <a:xfrm>
            <a:off x="7417758" y="4530396"/>
            <a:ext cx="25044" cy="162319"/>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34B459D-9FCF-6CAC-21BB-D38926881046}"/>
              </a:ext>
            </a:extLst>
          </p:cNvPr>
          <p:cNvCxnSpPr>
            <a:cxnSpLocks/>
            <a:stCxn id="74" idx="1"/>
          </p:cNvCxnSpPr>
          <p:nvPr/>
        </p:nvCxnSpPr>
        <p:spPr>
          <a:xfrm flipH="1" flipV="1">
            <a:off x="3757127" y="6078019"/>
            <a:ext cx="714467" cy="1"/>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7BC8931-F8B4-17B3-828F-6E1C9CC28282}"/>
              </a:ext>
            </a:extLst>
          </p:cNvPr>
          <p:cNvSpPr txBox="1"/>
          <p:nvPr/>
        </p:nvSpPr>
        <p:spPr>
          <a:xfrm>
            <a:off x="4398278" y="4912513"/>
            <a:ext cx="1228400" cy="712742"/>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e.g.</a:t>
            </a:r>
          </a:p>
          <a:p>
            <a:pPr marL="171450" indent="-171450" algn="ctr">
              <a:buFontTx/>
              <a:buChar char="-"/>
            </a:pPr>
            <a:r>
              <a:rPr lang="en-GB" sz="900" dirty="0"/>
              <a:t>HR &amp; Payroll</a:t>
            </a:r>
          </a:p>
          <a:p>
            <a:pPr marL="171450" indent="-171450" algn="ctr">
              <a:buFontTx/>
              <a:buChar char="-"/>
            </a:pPr>
            <a:r>
              <a:rPr lang="en-GB" sz="900" dirty="0"/>
              <a:t>Finance e5</a:t>
            </a:r>
          </a:p>
          <a:p>
            <a:pPr marL="171450" indent="-171450" algn="ctr">
              <a:buFontTx/>
              <a:buChar char="-"/>
            </a:pPr>
            <a:r>
              <a:rPr lang="en-GB" sz="900" dirty="0"/>
              <a:t>Telephony</a:t>
            </a:r>
          </a:p>
          <a:p>
            <a:pPr marL="171450" indent="-171450" algn="ctr">
              <a:buFontTx/>
              <a:buChar char="-"/>
            </a:pPr>
            <a:r>
              <a:rPr lang="en-GB" sz="900" dirty="0"/>
              <a:t>-GIS</a:t>
            </a:r>
          </a:p>
        </p:txBody>
      </p:sp>
      <p:sp>
        <p:nvSpPr>
          <p:cNvPr id="67" name="TextBox 66">
            <a:extLst>
              <a:ext uri="{FF2B5EF4-FFF2-40B4-BE49-F238E27FC236}">
                <a16:creationId xmlns:a16="http://schemas.microsoft.com/office/drawing/2014/main" id="{CC10A29C-A6F2-DF4B-2A1A-A8F8313E7D63}"/>
              </a:ext>
            </a:extLst>
          </p:cNvPr>
          <p:cNvSpPr txBox="1"/>
          <p:nvPr/>
        </p:nvSpPr>
        <p:spPr>
          <a:xfrm>
            <a:off x="10370850" y="2346144"/>
            <a:ext cx="1073365" cy="427784"/>
          </a:xfrm>
          <a:prstGeom prst="flowChartAlternateProcess">
            <a:avLst/>
          </a:prstGeom>
          <a:solidFill>
            <a:srgbClr val="92D05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t>Consolidation of Service Documents Policies &amp; procedures</a:t>
            </a:r>
          </a:p>
        </p:txBody>
      </p:sp>
      <p:sp>
        <p:nvSpPr>
          <p:cNvPr id="73" name="TextBox 72">
            <a:extLst>
              <a:ext uri="{FF2B5EF4-FFF2-40B4-BE49-F238E27FC236}">
                <a16:creationId xmlns:a16="http://schemas.microsoft.com/office/drawing/2014/main" id="{02C65CDE-95F1-D639-63AF-7E07DB8C31C2}"/>
              </a:ext>
            </a:extLst>
          </p:cNvPr>
          <p:cNvSpPr txBox="1"/>
          <p:nvPr/>
        </p:nvSpPr>
        <p:spPr>
          <a:xfrm>
            <a:off x="10219833" y="5545903"/>
            <a:ext cx="1073365" cy="427784"/>
          </a:xfrm>
          <a:prstGeom prst="flowChartAlternateProcess">
            <a:avLst/>
          </a:prstGeom>
          <a:solidFill>
            <a:srgbClr val="00B0F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e.g. 2024/25 PSN Compliance</a:t>
            </a:r>
          </a:p>
        </p:txBody>
      </p:sp>
      <p:sp>
        <p:nvSpPr>
          <p:cNvPr id="76" name="TextBox 75">
            <a:extLst>
              <a:ext uri="{FF2B5EF4-FFF2-40B4-BE49-F238E27FC236}">
                <a16:creationId xmlns:a16="http://schemas.microsoft.com/office/drawing/2014/main" id="{27B684DF-7568-34A6-EF23-178039781AC2}"/>
              </a:ext>
            </a:extLst>
          </p:cNvPr>
          <p:cNvSpPr txBox="1"/>
          <p:nvPr/>
        </p:nvSpPr>
        <p:spPr>
          <a:xfrm>
            <a:off x="8804074" y="5531130"/>
            <a:ext cx="1073365" cy="427784"/>
          </a:xfrm>
          <a:prstGeom prst="flowChartAlternateProcess">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a:t>e.g. Windows Server Migration</a:t>
            </a:r>
          </a:p>
        </p:txBody>
      </p:sp>
      <p:cxnSp>
        <p:nvCxnSpPr>
          <p:cNvPr id="91" name="Straight Connector 90">
            <a:extLst>
              <a:ext uri="{FF2B5EF4-FFF2-40B4-BE49-F238E27FC236}">
                <a16:creationId xmlns:a16="http://schemas.microsoft.com/office/drawing/2014/main" id="{3B2891C6-6573-9F55-D9DD-6B5EAF57C39E}"/>
              </a:ext>
            </a:extLst>
          </p:cNvPr>
          <p:cNvCxnSpPr>
            <a:cxnSpLocks/>
            <a:stCxn id="65" idx="2"/>
            <a:endCxn id="74" idx="0"/>
          </p:cNvCxnSpPr>
          <p:nvPr/>
        </p:nvCxnSpPr>
        <p:spPr>
          <a:xfrm>
            <a:off x="5012478" y="5625255"/>
            <a:ext cx="15607" cy="169440"/>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824D8502-3E18-DC7B-FC47-E56EB57E765B}"/>
              </a:ext>
            </a:extLst>
          </p:cNvPr>
          <p:cNvSpPr txBox="1"/>
          <p:nvPr/>
        </p:nvSpPr>
        <p:spPr>
          <a:xfrm>
            <a:off x="9128727" y="4837483"/>
            <a:ext cx="1759116" cy="427784"/>
          </a:xfrm>
          <a:prstGeom prst="flowChartAlternateProcess">
            <a:avLst/>
          </a:prstGeom>
          <a:solidFill>
            <a:srgbClr val="FFC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Development of a Programme of Infrastructure Improvements</a:t>
            </a:r>
          </a:p>
        </p:txBody>
      </p:sp>
      <p:cxnSp>
        <p:nvCxnSpPr>
          <p:cNvPr id="104" name="Straight Connector 103">
            <a:extLst>
              <a:ext uri="{FF2B5EF4-FFF2-40B4-BE49-F238E27FC236}">
                <a16:creationId xmlns:a16="http://schemas.microsoft.com/office/drawing/2014/main" id="{233DDD69-3B77-DB55-95E8-84D80D08A0E4}"/>
              </a:ext>
            </a:extLst>
          </p:cNvPr>
          <p:cNvCxnSpPr>
            <a:cxnSpLocks/>
            <a:stCxn id="103" idx="2"/>
            <a:endCxn id="76" idx="0"/>
          </p:cNvCxnSpPr>
          <p:nvPr/>
        </p:nvCxnSpPr>
        <p:spPr>
          <a:xfrm flipH="1">
            <a:off x="9340757" y="5265267"/>
            <a:ext cx="667528" cy="265863"/>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E48D429-0F83-3C59-1A7D-2D27A26D9F34}"/>
              </a:ext>
            </a:extLst>
          </p:cNvPr>
          <p:cNvCxnSpPr>
            <a:cxnSpLocks/>
            <a:stCxn id="103" idx="2"/>
            <a:endCxn id="73" idx="0"/>
          </p:cNvCxnSpPr>
          <p:nvPr/>
        </p:nvCxnSpPr>
        <p:spPr>
          <a:xfrm>
            <a:off x="10008285" y="5265267"/>
            <a:ext cx="748231" cy="280636"/>
          </a:xfrm>
          <a:prstGeom prst="line">
            <a:avLst/>
          </a:prstGeom>
          <a:ln w="38100">
            <a:solidFill>
              <a:srgbClr val="25A69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B3E97C3-6290-05D1-2D14-5C4075D32115}"/>
              </a:ext>
            </a:extLst>
          </p:cNvPr>
          <p:cNvSpPr txBox="1"/>
          <p:nvPr/>
        </p:nvSpPr>
        <p:spPr>
          <a:xfrm>
            <a:off x="10370850" y="2920256"/>
            <a:ext cx="1073365" cy="427784"/>
          </a:xfrm>
          <a:prstGeom prst="flowChartAlternateProcess">
            <a:avLst/>
          </a:prstGeom>
          <a:solidFill>
            <a:srgbClr val="00B0F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a:t>Data, Digital and Technology Board</a:t>
            </a:r>
          </a:p>
        </p:txBody>
      </p:sp>
      <p:sp>
        <p:nvSpPr>
          <p:cNvPr id="26" name="TextBox 25">
            <a:extLst>
              <a:ext uri="{FF2B5EF4-FFF2-40B4-BE49-F238E27FC236}">
                <a16:creationId xmlns:a16="http://schemas.microsoft.com/office/drawing/2014/main" id="{C8EF5A3E-B367-2889-916B-B91089E39289}"/>
              </a:ext>
            </a:extLst>
          </p:cNvPr>
          <p:cNvSpPr txBox="1"/>
          <p:nvPr/>
        </p:nvSpPr>
        <p:spPr>
          <a:xfrm>
            <a:off x="4716631" y="928719"/>
            <a:ext cx="1073365" cy="427784"/>
          </a:xfrm>
          <a:prstGeom prst="flowChartAlternateProcess">
            <a:avLst/>
          </a:prstGeom>
          <a:solidFill>
            <a:srgbClr val="00B0F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defPPr>
              <a:defRPr lang="en-US"/>
            </a:defPPr>
            <a:lvl1pPr algn="ctr">
              <a:defRPr sz="900"/>
            </a:lvl1pPr>
          </a:lstStyle>
          <a:p>
            <a:r>
              <a:rPr lang="en-GB" dirty="0"/>
              <a:t>Customer Strategy</a:t>
            </a:r>
          </a:p>
        </p:txBody>
      </p:sp>
      <p:sp>
        <p:nvSpPr>
          <p:cNvPr id="27" name="TextBox 26">
            <a:extLst>
              <a:ext uri="{FF2B5EF4-FFF2-40B4-BE49-F238E27FC236}">
                <a16:creationId xmlns:a16="http://schemas.microsoft.com/office/drawing/2014/main" id="{0D5177D6-12A2-9BDE-FFF9-03351FD07AB8}"/>
              </a:ext>
            </a:extLst>
          </p:cNvPr>
          <p:cNvSpPr txBox="1"/>
          <p:nvPr/>
        </p:nvSpPr>
        <p:spPr>
          <a:xfrm>
            <a:off x="6402005" y="928719"/>
            <a:ext cx="1073365" cy="427784"/>
          </a:xfrm>
          <a:prstGeom prst="flowChartAlternateProcess">
            <a:avLst/>
          </a:prstGeom>
          <a:solidFill>
            <a:srgbClr val="00B0F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defPPr>
              <a:defRPr lang="en-US"/>
            </a:defPPr>
            <a:lvl1pPr algn="ctr">
              <a:defRPr sz="900"/>
            </a:lvl1pPr>
          </a:lstStyle>
          <a:p>
            <a:r>
              <a:rPr lang="en-GB" dirty="0"/>
              <a:t>Data &amp; Intelligence Strategy</a:t>
            </a:r>
          </a:p>
        </p:txBody>
      </p:sp>
      <p:sp>
        <p:nvSpPr>
          <p:cNvPr id="62" name="TextBox 61">
            <a:extLst>
              <a:ext uri="{FF2B5EF4-FFF2-40B4-BE49-F238E27FC236}">
                <a16:creationId xmlns:a16="http://schemas.microsoft.com/office/drawing/2014/main" id="{2A0F1743-206B-8797-315F-26E6552D83C1}"/>
              </a:ext>
            </a:extLst>
          </p:cNvPr>
          <p:cNvSpPr txBox="1"/>
          <p:nvPr/>
        </p:nvSpPr>
        <p:spPr>
          <a:xfrm>
            <a:off x="-276419" y="197837"/>
            <a:ext cx="7861205" cy="369332"/>
          </a:xfrm>
          <a:prstGeom prst="rect">
            <a:avLst/>
          </a:prstGeom>
          <a:noFill/>
        </p:spPr>
        <p:txBody>
          <a:bodyPr wrap="square" lIns="91440" tIns="45720" rIns="91440" bIns="45720" anchor="t">
            <a:spAutoFit/>
          </a:bodyPr>
          <a:lstStyle/>
          <a:p>
            <a:pPr algn="ctr"/>
            <a:r>
              <a:rPr lang="en-GB" b="1" dirty="0">
                <a:solidFill>
                  <a:srgbClr val="358987"/>
                </a:solidFill>
                <a:latin typeface="Microsoft New Tai Lue"/>
                <a:cs typeface="Microsoft New Tai Lue"/>
              </a:rPr>
              <a:t>W&amp;F Technology Programme 2024 – 2029 (Q1 2025/26)</a:t>
            </a:r>
            <a:endParaRPr lang="en-GB" b="1" dirty="0">
              <a:solidFill>
                <a:srgbClr val="FF0000"/>
              </a:solidFill>
              <a:latin typeface="Microsoft New Tai Lue"/>
              <a:cs typeface="Microsoft New Tai Lue"/>
            </a:endParaRPr>
          </a:p>
        </p:txBody>
      </p:sp>
      <p:sp>
        <p:nvSpPr>
          <p:cNvPr id="63" name="TextBox 62"/>
          <p:cNvSpPr txBox="1"/>
          <p:nvPr/>
        </p:nvSpPr>
        <p:spPr>
          <a:xfrm>
            <a:off x="6945501" y="175641"/>
            <a:ext cx="1043710" cy="369455"/>
          </a:xfrm>
          <a:prstGeom prst="rect">
            <a:avLst/>
          </a:prstGeom>
          <a:solidFill>
            <a:schemeClr val="tx1"/>
          </a:solidFill>
        </p:spPr>
        <p:txBody>
          <a:bodyPr wrap="square" rtlCol="0">
            <a:spAutoFit/>
          </a:bodyPr>
          <a:lstStyle/>
          <a:p>
            <a:pPr algn="ctr"/>
            <a:r>
              <a:rPr lang="en-GB" dirty="0">
                <a:solidFill>
                  <a:schemeClr val="bg1"/>
                </a:solidFill>
              </a:rPr>
              <a:t>Invisible</a:t>
            </a:r>
          </a:p>
        </p:txBody>
      </p:sp>
      <p:sp>
        <p:nvSpPr>
          <p:cNvPr id="64" name="TextBox 63"/>
          <p:cNvSpPr txBox="1"/>
          <p:nvPr/>
        </p:nvSpPr>
        <p:spPr>
          <a:xfrm>
            <a:off x="8192583" y="192927"/>
            <a:ext cx="1043710" cy="369455"/>
          </a:xfrm>
          <a:prstGeom prst="rect">
            <a:avLst/>
          </a:prstGeom>
          <a:solidFill>
            <a:schemeClr val="bg1"/>
          </a:solidFill>
          <a:ln w="12700">
            <a:solidFill>
              <a:schemeClr val="tx1"/>
            </a:solidFill>
          </a:ln>
        </p:spPr>
        <p:txBody>
          <a:bodyPr wrap="square" rtlCol="0">
            <a:spAutoFit/>
          </a:bodyPr>
          <a:lstStyle/>
          <a:p>
            <a:pPr algn="ctr"/>
            <a:r>
              <a:rPr lang="en-GB" dirty="0"/>
              <a:t>Visible</a:t>
            </a:r>
          </a:p>
        </p:txBody>
      </p:sp>
      <p:sp>
        <p:nvSpPr>
          <p:cNvPr id="66" name="Oval 65"/>
          <p:cNvSpPr/>
          <p:nvPr/>
        </p:nvSpPr>
        <p:spPr>
          <a:xfrm>
            <a:off x="2923421" y="2235894"/>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69" name="Oval 68"/>
          <p:cNvSpPr/>
          <p:nvPr/>
        </p:nvSpPr>
        <p:spPr>
          <a:xfrm>
            <a:off x="4534198" y="2249767"/>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70" name="Oval 69"/>
          <p:cNvSpPr/>
          <p:nvPr/>
        </p:nvSpPr>
        <p:spPr>
          <a:xfrm>
            <a:off x="7783326" y="2453466"/>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71" name="Oval 70"/>
          <p:cNvSpPr/>
          <p:nvPr/>
        </p:nvSpPr>
        <p:spPr>
          <a:xfrm>
            <a:off x="6317910" y="2457725"/>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75" name="Oval 74"/>
          <p:cNvSpPr/>
          <p:nvPr/>
        </p:nvSpPr>
        <p:spPr>
          <a:xfrm>
            <a:off x="10796946" y="1730507"/>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79" name="Oval 78"/>
          <p:cNvSpPr/>
          <p:nvPr/>
        </p:nvSpPr>
        <p:spPr>
          <a:xfrm>
            <a:off x="9775768" y="5418560"/>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0" name="Oval 79"/>
          <p:cNvSpPr/>
          <p:nvPr/>
        </p:nvSpPr>
        <p:spPr>
          <a:xfrm>
            <a:off x="11146800" y="5442555"/>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1" name="Oval 80"/>
          <p:cNvSpPr/>
          <p:nvPr/>
        </p:nvSpPr>
        <p:spPr>
          <a:xfrm>
            <a:off x="7975460" y="4612964"/>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2" name="Oval 81"/>
          <p:cNvSpPr/>
          <p:nvPr/>
        </p:nvSpPr>
        <p:spPr>
          <a:xfrm>
            <a:off x="6116918" y="3365268"/>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3" name="Oval 82"/>
          <p:cNvSpPr/>
          <p:nvPr/>
        </p:nvSpPr>
        <p:spPr>
          <a:xfrm>
            <a:off x="11373173" y="2676918"/>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4" name="Oval 83"/>
          <p:cNvSpPr/>
          <p:nvPr/>
        </p:nvSpPr>
        <p:spPr>
          <a:xfrm>
            <a:off x="9732399" y="2770032"/>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5" name="Oval 84"/>
          <p:cNvSpPr/>
          <p:nvPr/>
        </p:nvSpPr>
        <p:spPr>
          <a:xfrm>
            <a:off x="10720407" y="5097321"/>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6" name="Oval 85"/>
          <p:cNvSpPr/>
          <p:nvPr/>
        </p:nvSpPr>
        <p:spPr>
          <a:xfrm>
            <a:off x="11210216" y="4151944"/>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7" name="Oval 86"/>
          <p:cNvSpPr/>
          <p:nvPr/>
        </p:nvSpPr>
        <p:spPr>
          <a:xfrm>
            <a:off x="9541875" y="4181955"/>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8" name="Oval 87"/>
          <p:cNvSpPr/>
          <p:nvPr/>
        </p:nvSpPr>
        <p:spPr>
          <a:xfrm>
            <a:off x="6424083" y="4088515"/>
            <a:ext cx="186829" cy="2066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ysClr val="windowText" lastClr="000000"/>
              </a:solidFill>
            </a:endParaRPr>
          </a:p>
        </p:txBody>
      </p:sp>
      <p:sp>
        <p:nvSpPr>
          <p:cNvPr id="89" name="TextBox 88">
            <a:extLst>
              <a:ext uri="{FF2B5EF4-FFF2-40B4-BE49-F238E27FC236}">
                <a16:creationId xmlns:a16="http://schemas.microsoft.com/office/drawing/2014/main" id="{2B3E97C3-6290-05D1-2D14-5C4075D32115}"/>
              </a:ext>
            </a:extLst>
          </p:cNvPr>
          <p:cNvSpPr txBox="1"/>
          <p:nvPr/>
        </p:nvSpPr>
        <p:spPr>
          <a:xfrm>
            <a:off x="8592043" y="2980436"/>
            <a:ext cx="1073365" cy="427784"/>
          </a:xfrm>
          <a:prstGeom prst="flowChartAlternateProcess">
            <a:avLst/>
          </a:prstGeom>
          <a:solidFill>
            <a:srgbClr val="FF0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solidFill>
                  <a:schemeClr val="bg1"/>
                </a:solidFill>
              </a:rPr>
              <a:t>Safe Change </a:t>
            </a:r>
            <a:r>
              <a:rPr lang="en-GB" sz="900" dirty="0" err="1">
                <a:solidFill>
                  <a:schemeClr val="bg1"/>
                </a:solidFill>
              </a:rPr>
              <a:t>Mgmt</a:t>
            </a:r>
            <a:endParaRPr lang="en-GB" sz="900" dirty="0">
              <a:solidFill>
                <a:schemeClr val="bg1"/>
              </a:solidFill>
            </a:endParaRPr>
          </a:p>
          <a:p>
            <a:pPr marL="171450" indent="-171450" algn="ctr">
              <a:buFontTx/>
              <a:buChar char="-"/>
            </a:pPr>
            <a:r>
              <a:rPr lang="en-GB" sz="900" dirty="0">
                <a:solidFill>
                  <a:schemeClr val="bg1"/>
                </a:solidFill>
              </a:rPr>
              <a:t>ICT Service</a:t>
            </a:r>
          </a:p>
          <a:p>
            <a:pPr marL="171450" indent="-171450" algn="ctr">
              <a:buFontTx/>
              <a:buChar char="-"/>
            </a:pPr>
            <a:r>
              <a:rPr lang="en-GB" sz="900" dirty="0">
                <a:solidFill>
                  <a:schemeClr val="bg1"/>
                </a:solidFill>
              </a:rPr>
              <a:t>- Corporate </a:t>
            </a:r>
          </a:p>
        </p:txBody>
      </p:sp>
      <p:sp>
        <p:nvSpPr>
          <p:cNvPr id="90" name="TextBox 89">
            <a:extLst>
              <a:ext uri="{FF2B5EF4-FFF2-40B4-BE49-F238E27FC236}">
                <a16:creationId xmlns:a16="http://schemas.microsoft.com/office/drawing/2014/main" id="{31297A76-1A6E-5A5D-6530-E70860BAADAE}"/>
              </a:ext>
            </a:extLst>
          </p:cNvPr>
          <p:cNvSpPr txBox="1"/>
          <p:nvPr/>
        </p:nvSpPr>
        <p:spPr>
          <a:xfrm>
            <a:off x="5706634" y="5030282"/>
            <a:ext cx="1228400" cy="562122"/>
          </a:xfrm>
          <a:prstGeom prst="flowChartAlternateProcess">
            <a:avLst/>
          </a:prstGeom>
          <a:solidFill>
            <a:srgbClr val="00B0F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Liquid Logic </a:t>
            </a:r>
          </a:p>
          <a:p>
            <a:pPr algn="ctr"/>
            <a:r>
              <a:rPr lang="en-GB" sz="900" dirty="0"/>
              <a:t>(Adults &amp; </a:t>
            </a:r>
            <a:r>
              <a:rPr lang="en-GB" sz="900" dirty="0" err="1"/>
              <a:t>Controcc</a:t>
            </a:r>
            <a:r>
              <a:rPr lang="en-GB" sz="900" dirty="0"/>
              <a:t>)</a:t>
            </a:r>
          </a:p>
          <a:p>
            <a:pPr algn="ctr"/>
            <a:r>
              <a:rPr lang="en-GB" sz="900" dirty="0"/>
              <a:t>(</a:t>
            </a:r>
            <a:r>
              <a:rPr lang="en-GB" sz="900" dirty="0" err="1"/>
              <a:t>Childrens</a:t>
            </a:r>
            <a:r>
              <a:rPr lang="en-GB" sz="900" dirty="0"/>
              <a:t>)</a:t>
            </a:r>
          </a:p>
        </p:txBody>
      </p:sp>
      <p:sp>
        <p:nvSpPr>
          <p:cNvPr id="92" name="TextBox 91">
            <a:extLst>
              <a:ext uri="{FF2B5EF4-FFF2-40B4-BE49-F238E27FC236}">
                <a16:creationId xmlns:a16="http://schemas.microsoft.com/office/drawing/2014/main" id="{31297A76-1A6E-5A5D-6530-E70860BAADAE}"/>
              </a:ext>
            </a:extLst>
          </p:cNvPr>
          <p:cNvSpPr txBox="1"/>
          <p:nvPr/>
        </p:nvSpPr>
        <p:spPr>
          <a:xfrm>
            <a:off x="7020833" y="5042258"/>
            <a:ext cx="1228400" cy="480750"/>
          </a:xfrm>
          <a:prstGeom prst="flowChartAlternateProcess">
            <a:avLst/>
          </a:prstGeom>
          <a:solidFill>
            <a:srgbClr val="00B0F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pPr algn="ctr"/>
            <a:r>
              <a:rPr lang="en-GB" sz="900" dirty="0"/>
              <a:t>Single Telephony</a:t>
            </a:r>
          </a:p>
          <a:p>
            <a:pPr algn="ctr"/>
            <a:r>
              <a:rPr lang="en-GB" sz="900" dirty="0"/>
              <a:t>Single Website</a:t>
            </a:r>
          </a:p>
        </p:txBody>
      </p:sp>
      <p:sp>
        <p:nvSpPr>
          <p:cNvPr id="93" name="TextBox 92">
            <a:extLst>
              <a:ext uri="{FF2B5EF4-FFF2-40B4-BE49-F238E27FC236}">
                <a16:creationId xmlns:a16="http://schemas.microsoft.com/office/drawing/2014/main" id="{011CD350-9212-78A8-0CB3-A29FE5107F39}"/>
              </a:ext>
            </a:extLst>
          </p:cNvPr>
          <p:cNvSpPr txBox="1"/>
          <p:nvPr/>
        </p:nvSpPr>
        <p:spPr>
          <a:xfrm>
            <a:off x="3033198" y="5097321"/>
            <a:ext cx="1211076" cy="1317675"/>
          </a:xfrm>
          <a:prstGeom prst="flowChartAlternateProcess">
            <a:avLst/>
          </a:prstGeom>
          <a:solidFill>
            <a:srgbClr val="FF0000"/>
          </a:solidFill>
          <a:ln/>
        </p:spPr>
        <p:style>
          <a:lnRef idx="2">
            <a:schemeClr val="accent1"/>
          </a:lnRef>
          <a:fillRef idx="1">
            <a:schemeClr val="lt1"/>
          </a:fillRef>
          <a:effectRef idx="0">
            <a:schemeClr val="accent1"/>
          </a:effectRef>
          <a:fontRef idx="minor">
            <a:schemeClr val="dk1"/>
          </a:fontRef>
        </p:style>
        <p:txBody>
          <a:bodyPr wrap="square" lIns="0" tIns="27000" rIns="0" bIns="27000" rtlCol="0" anchor="ctr" anchorCtr="0">
            <a:noAutofit/>
          </a:bodyPr>
          <a:lstStyle/>
          <a:p>
            <a:r>
              <a:rPr lang="en-GB" sz="900" dirty="0">
                <a:solidFill>
                  <a:schemeClr val="bg1"/>
                </a:solidFill>
              </a:rPr>
              <a:t>2025/26 Annual Plan</a:t>
            </a:r>
          </a:p>
          <a:p>
            <a:r>
              <a:rPr lang="en-GB" sz="900" dirty="0">
                <a:solidFill>
                  <a:schemeClr val="bg1"/>
                </a:solidFill>
              </a:rPr>
              <a:t>Tier4-6 “We wills” </a:t>
            </a:r>
            <a:r>
              <a:rPr lang="en-GB" sz="900">
                <a:solidFill>
                  <a:schemeClr val="bg1"/>
                </a:solidFill>
              </a:rPr>
              <a:t>eg</a:t>
            </a:r>
            <a:endParaRPr lang="en-GB" sz="900" dirty="0">
              <a:solidFill>
                <a:schemeClr val="bg1"/>
              </a:solidFill>
            </a:endParaRPr>
          </a:p>
          <a:p>
            <a:pPr marL="171450" indent="-171450">
              <a:buFont typeface="Arial" panose="020B0604020202020204" pitchFamily="34" charset="0"/>
              <a:buChar char="•"/>
            </a:pPr>
            <a:r>
              <a:rPr lang="en-GB" sz="900" dirty="0">
                <a:solidFill>
                  <a:schemeClr val="bg1"/>
                </a:solidFill>
              </a:rPr>
              <a:t>Care Leavers Hub</a:t>
            </a:r>
          </a:p>
          <a:p>
            <a:pPr marL="171450" indent="-171450">
              <a:buFont typeface="Arial" panose="020B0604020202020204" pitchFamily="34" charset="0"/>
              <a:buChar char="•"/>
            </a:pPr>
            <a:r>
              <a:rPr lang="en-GB" sz="900" dirty="0" err="1">
                <a:solidFill>
                  <a:schemeClr val="bg1"/>
                </a:solidFill>
              </a:rPr>
              <a:t>Civica</a:t>
            </a:r>
            <a:r>
              <a:rPr lang="en-GB" sz="900" dirty="0">
                <a:solidFill>
                  <a:schemeClr val="bg1"/>
                </a:solidFill>
              </a:rPr>
              <a:t> Flare</a:t>
            </a:r>
          </a:p>
          <a:p>
            <a:pPr marL="171450" indent="-171450">
              <a:buFont typeface="Arial" panose="020B0604020202020204" pitchFamily="34" charset="0"/>
              <a:buChar char="•"/>
            </a:pPr>
            <a:r>
              <a:rPr lang="en-GB" sz="900" dirty="0" err="1">
                <a:solidFill>
                  <a:schemeClr val="bg1"/>
                </a:solidFill>
              </a:rPr>
              <a:t>StudyBugs</a:t>
            </a:r>
            <a:r>
              <a:rPr lang="en-GB" sz="900" dirty="0">
                <a:solidFill>
                  <a:schemeClr val="bg1"/>
                </a:solidFill>
              </a:rPr>
              <a:t> Attendance</a:t>
            </a:r>
          </a:p>
          <a:p>
            <a:pPr marL="171450" indent="-171450">
              <a:buFont typeface="Arial" panose="020B0604020202020204" pitchFamily="34" charset="0"/>
              <a:buChar char="•"/>
            </a:pPr>
            <a:r>
              <a:rPr lang="en-GB" sz="900" dirty="0">
                <a:solidFill>
                  <a:schemeClr val="bg1"/>
                </a:solidFill>
              </a:rPr>
              <a:t>MS Project PMO</a:t>
            </a:r>
          </a:p>
        </p:txBody>
      </p:sp>
      <p:sp>
        <p:nvSpPr>
          <p:cNvPr id="94" name="TextBox 93">
            <a:extLst>
              <a:ext uri="{FF2B5EF4-FFF2-40B4-BE49-F238E27FC236}">
                <a16:creationId xmlns:a16="http://schemas.microsoft.com/office/drawing/2014/main" id="{F2A2DC80-E42A-8C13-1272-D19E76678184}"/>
              </a:ext>
            </a:extLst>
          </p:cNvPr>
          <p:cNvSpPr txBox="1"/>
          <p:nvPr/>
        </p:nvSpPr>
        <p:spPr>
          <a:xfrm>
            <a:off x="9515605" y="6064545"/>
            <a:ext cx="1073365" cy="427784"/>
          </a:xfrm>
          <a:prstGeom prst="flowChartAlternateProcess">
            <a:avLst/>
          </a:prstGeom>
          <a:solidFill>
            <a:srgbClr val="FF0000"/>
          </a:solidFill>
          <a:ln/>
        </p:spPr>
        <p:style>
          <a:lnRef idx="1">
            <a:schemeClr val="accent1"/>
          </a:lnRef>
          <a:fillRef idx="2">
            <a:schemeClr val="accent1"/>
          </a:fillRef>
          <a:effectRef idx="1">
            <a:schemeClr val="accent1"/>
          </a:effectRef>
          <a:fontRef idx="minor">
            <a:schemeClr val="dk1"/>
          </a:fontRef>
        </p:style>
        <p:txBody>
          <a:bodyPr wrap="square" lIns="0" tIns="27000" rIns="0" bIns="27000" rtlCol="0" anchor="ctr" anchorCtr="0">
            <a:noAutofit/>
          </a:bodyPr>
          <a:lstStyle/>
          <a:p>
            <a:pPr algn="ctr"/>
            <a:r>
              <a:rPr lang="en-GB" sz="900" dirty="0">
                <a:solidFill>
                  <a:schemeClr val="bg1"/>
                </a:solidFill>
              </a:rPr>
              <a:t>Devolution and MSA</a:t>
            </a:r>
          </a:p>
        </p:txBody>
      </p:sp>
    </p:spTree>
    <p:extLst>
      <p:ext uri="{BB962C8B-B14F-4D97-AF65-F5344CB8AC3E}">
        <p14:creationId xmlns:p14="http://schemas.microsoft.com/office/powerpoint/2010/main" val="238374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E33F-79BD-D1ED-3C22-A95D62B40F43}"/>
              </a:ext>
            </a:extLst>
          </p:cNvPr>
          <p:cNvSpPr>
            <a:spLocks noGrp="1"/>
          </p:cNvSpPr>
          <p:nvPr>
            <p:ph type="title"/>
          </p:nvPr>
        </p:nvSpPr>
        <p:spPr>
          <a:xfrm>
            <a:off x="596660" y="231357"/>
            <a:ext cx="10841964" cy="526661"/>
          </a:xfrm>
        </p:spPr>
        <p:txBody>
          <a:bodyPr/>
          <a:lstStyle/>
          <a:p>
            <a:pPr algn="ctr"/>
            <a:r>
              <a:rPr lang="en-GB" dirty="0"/>
              <a:t>BAU – ICT </a:t>
            </a:r>
            <a:r>
              <a:rPr lang="en-GB" sz="2800" dirty="0"/>
              <a:t>Service activities </a:t>
            </a:r>
            <a:br>
              <a:rPr lang="en-GB" sz="2800" dirty="0"/>
            </a:br>
            <a:r>
              <a:rPr lang="en-GB" dirty="0"/>
              <a:t> </a:t>
            </a:r>
          </a:p>
        </p:txBody>
      </p:sp>
      <p:graphicFrame>
        <p:nvGraphicFramePr>
          <p:cNvPr id="4" name="Content Placeholder 3">
            <a:extLst>
              <a:ext uri="{FF2B5EF4-FFF2-40B4-BE49-F238E27FC236}">
                <a16:creationId xmlns:a16="http://schemas.microsoft.com/office/drawing/2014/main" id="{7041692A-2775-10AD-38B3-94A88754C08F}"/>
              </a:ext>
            </a:extLst>
          </p:cNvPr>
          <p:cNvGraphicFramePr>
            <a:graphicFrameLocks noGrp="1"/>
          </p:cNvGraphicFramePr>
          <p:nvPr>
            <p:ph idx="10"/>
            <p:extLst>
              <p:ext uri="{D42A27DB-BD31-4B8C-83A1-F6EECF244321}">
                <p14:modId xmlns:p14="http://schemas.microsoft.com/office/powerpoint/2010/main" val="2736125653"/>
              </p:ext>
            </p:extLst>
          </p:nvPr>
        </p:nvGraphicFramePr>
        <p:xfrm>
          <a:off x="1570182" y="758012"/>
          <a:ext cx="7740073" cy="5617461"/>
        </p:xfrm>
        <a:graphic>
          <a:graphicData uri="http://schemas.openxmlformats.org/drawingml/2006/table">
            <a:tbl>
              <a:tblPr>
                <a:tableStyleId>{5C22544A-7EE6-4342-B048-85BDC9FD1C3A}</a:tableStyleId>
              </a:tblPr>
              <a:tblGrid>
                <a:gridCol w="2588163">
                  <a:extLst>
                    <a:ext uri="{9D8B030D-6E8A-4147-A177-3AD203B41FA5}">
                      <a16:colId xmlns:a16="http://schemas.microsoft.com/office/drawing/2014/main" val="2766510775"/>
                    </a:ext>
                  </a:extLst>
                </a:gridCol>
                <a:gridCol w="5151910">
                  <a:extLst>
                    <a:ext uri="{9D8B030D-6E8A-4147-A177-3AD203B41FA5}">
                      <a16:colId xmlns:a16="http://schemas.microsoft.com/office/drawing/2014/main" val="1178438009"/>
                    </a:ext>
                  </a:extLst>
                </a:gridCol>
              </a:tblGrid>
              <a:tr h="296312">
                <a:tc>
                  <a:txBody>
                    <a:bodyPr/>
                    <a:lstStyle/>
                    <a:p>
                      <a:pPr algn="ctr" fontAlgn="b"/>
                      <a:r>
                        <a:rPr lang="en-GB" sz="1100" b="1" i="0" u="none" strike="noStrike">
                          <a:solidFill>
                            <a:schemeClr val="bg1"/>
                          </a:solidFill>
                          <a:effectLst/>
                          <a:latin typeface="Aptos Narrow" panose="020B0004020202020204" pitchFamily="34" charset="0"/>
                        </a:rPr>
                        <a:t>Service Area </a:t>
                      </a:r>
                    </a:p>
                  </a:txBody>
                  <a:tcPr marL="9525" marR="9525" marT="9525" marB="0" anchor="b">
                    <a:solidFill>
                      <a:schemeClr val="accent1"/>
                    </a:solidFill>
                  </a:tcPr>
                </a:tc>
                <a:tc>
                  <a:txBody>
                    <a:bodyPr/>
                    <a:lstStyle/>
                    <a:p>
                      <a:pPr algn="ctr" fontAlgn="b"/>
                      <a:r>
                        <a:rPr lang="en-GB" sz="1100" b="1" u="none" strike="noStrike" dirty="0">
                          <a:solidFill>
                            <a:schemeClr val="bg1"/>
                          </a:solidFill>
                          <a:effectLst/>
                        </a:rPr>
                        <a:t>Activity</a:t>
                      </a:r>
                      <a:endParaRPr lang="en-GB" sz="1100" b="1" i="0" u="none" strike="noStrike" dirty="0">
                        <a:solidFill>
                          <a:schemeClr val="bg1"/>
                        </a:solidFill>
                        <a:effectLst/>
                        <a:latin typeface="Aptos Narrow" panose="020B0004020202020204" pitchFamily="34" charset="0"/>
                      </a:endParaRPr>
                    </a:p>
                  </a:txBody>
                  <a:tcPr marL="9525" marR="9525" marT="9525" marB="0" anchor="b">
                    <a:solidFill>
                      <a:schemeClr val="accent1"/>
                    </a:solidFill>
                  </a:tcPr>
                </a:tc>
                <a:extLst>
                  <a:ext uri="{0D108BD9-81ED-4DB2-BD59-A6C34878D82A}">
                    <a16:rowId xmlns:a16="http://schemas.microsoft.com/office/drawing/2014/main" val="2512968561"/>
                  </a:ext>
                </a:extLst>
              </a:tr>
              <a:tr h="296312">
                <a:tc>
                  <a:txBody>
                    <a:bodyPr/>
                    <a:lstStyle/>
                    <a:p>
                      <a:pPr algn="l" fontAlgn="b"/>
                      <a:r>
                        <a:rPr lang="en-GB" sz="1800" b="0" i="0" u="none" strike="noStrike">
                          <a:solidFill>
                            <a:srgbClr val="000000"/>
                          </a:solidFill>
                          <a:effectLst/>
                          <a:latin typeface="Aptos Narrow" panose="020B0004020202020204" pitchFamily="34" charset="0"/>
                        </a:rPr>
                        <a:t>Contract management</a:t>
                      </a:r>
                    </a:p>
                  </a:txBody>
                  <a:tcPr marL="9525" marR="9525" marT="9525" marB="0" anchor="b"/>
                </a:tc>
                <a:tc>
                  <a:txBody>
                    <a:bodyPr/>
                    <a:lstStyle/>
                    <a:p>
                      <a:pPr algn="l" fontAlgn="b"/>
                      <a:r>
                        <a:rPr lang="en-GB" sz="1800" u="none" strike="noStrike">
                          <a:effectLst/>
                        </a:rPr>
                        <a:t>Anti-virus</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15660544"/>
                  </a:ext>
                </a:extLst>
              </a:tr>
              <a:tr h="296312">
                <a:tc>
                  <a:txBody>
                    <a:bodyPr/>
                    <a:lstStyle/>
                    <a:p>
                      <a:pPr algn="l" fontAlgn="b"/>
                      <a:r>
                        <a:rPr lang="en-GB" sz="1800" b="0" i="0" u="none" strike="noStrike">
                          <a:solidFill>
                            <a:srgbClr val="000000"/>
                          </a:solidFill>
                          <a:effectLst/>
                          <a:latin typeface="Aptos Narrow" panose="020B0004020202020204" pitchFamily="34" charset="0"/>
                        </a:rPr>
                        <a:t>Contract management</a:t>
                      </a:r>
                    </a:p>
                  </a:txBody>
                  <a:tcPr marL="9525" marR="9525" marT="9525" marB="0" anchor="b"/>
                </a:tc>
                <a:tc>
                  <a:txBody>
                    <a:bodyPr/>
                    <a:lstStyle/>
                    <a:p>
                      <a:pPr algn="l" fontAlgn="b"/>
                      <a:r>
                        <a:rPr lang="en-GB" sz="1800" u="none" strike="noStrike">
                          <a:effectLst/>
                        </a:rPr>
                        <a:t>Printers</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50524147"/>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Contract management</a:t>
                      </a:r>
                    </a:p>
                  </a:txBody>
                  <a:tcPr marL="9525" marR="9525" marT="9525" marB="0" anchor="b"/>
                </a:tc>
                <a:tc>
                  <a:txBody>
                    <a:bodyPr/>
                    <a:lstStyle/>
                    <a:p>
                      <a:pPr algn="l" fontAlgn="b"/>
                      <a:r>
                        <a:rPr lang="en-GB" sz="1800" u="none" strike="noStrike">
                          <a:effectLst/>
                        </a:rPr>
                        <a:t>Mail Meter</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97300571"/>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Contract management</a:t>
                      </a:r>
                    </a:p>
                  </a:txBody>
                  <a:tcPr marL="9525" marR="9525" marT="9525" marB="0" anchor="b"/>
                </a:tc>
                <a:tc>
                  <a:txBody>
                    <a:bodyPr/>
                    <a:lstStyle/>
                    <a:p>
                      <a:pPr algn="l" fontAlgn="b"/>
                      <a:r>
                        <a:rPr lang="en-GB" sz="1800" u="none" strike="noStrike">
                          <a:effectLst/>
                        </a:rPr>
                        <a:t>Local Land Property Gazetteer</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07143066"/>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Contract management</a:t>
                      </a:r>
                    </a:p>
                  </a:txBody>
                  <a:tcPr marL="9525" marR="9525" marT="9525" marB="0" anchor="b"/>
                </a:tc>
                <a:tc>
                  <a:txBody>
                    <a:bodyPr/>
                    <a:lstStyle/>
                    <a:p>
                      <a:pPr algn="l" fontAlgn="b"/>
                      <a:r>
                        <a:rPr lang="en-GB" sz="1800" u="none" strike="noStrike" dirty="0" err="1">
                          <a:effectLst/>
                        </a:rPr>
                        <a:t>Moblie</a:t>
                      </a:r>
                      <a:r>
                        <a:rPr lang="en-GB" sz="1800" u="none" strike="noStrike" dirty="0">
                          <a:effectLst/>
                        </a:rPr>
                        <a:t> Iron</a:t>
                      </a:r>
                      <a:endParaRPr lang="en-GB"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83807209"/>
                  </a:ext>
                </a:extLst>
              </a:tr>
              <a:tr h="2168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Contract management</a:t>
                      </a:r>
                    </a:p>
                  </a:txBody>
                  <a:tcPr marL="9525" marR="9525" marT="9525" marB="0" anchor="b"/>
                </a:tc>
                <a:tc>
                  <a:txBody>
                    <a:bodyPr/>
                    <a:lstStyle/>
                    <a:p>
                      <a:pPr algn="l" fontAlgn="b"/>
                      <a:r>
                        <a:rPr lang="en-GB" sz="1800" u="none" strike="noStrike">
                          <a:effectLst/>
                        </a:rPr>
                        <a:t>Back up &amp; DR contract for SLDC &amp; Eden</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49393894"/>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Contract management</a:t>
                      </a:r>
                    </a:p>
                  </a:txBody>
                  <a:tcPr marL="9525" marR="9525" marT="9525" marB="0" anchor="b"/>
                </a:tc>
                <a:tc>
                  <a:txBody>
                    <a:bodyPr/>
                    <a:lstStyle/>
                    <a:p>
                      <a:pPr algn="l" fontAlgn="b"/>
                      <a:r>
                        <a:rPr lang="en-GB" sz="1800" u="none" strike="noStrike">
                          <a:effectLst/>
                        </a:rPr>
                        <a:t>Enterprise EDMS </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64991022"/>
                  </a:ext>
                </a:extLst>
              </a:tr>
              <a:tr h="296312">
                <a:tc>
                  <a:txBody>
                    <a:bodyPr/>
                    <a:lstStyle/>
                    <a:p>
                      <a:pPr algn="l" fontAlgn="b"/>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Rev &amp; Bens Ingress</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77991199"/>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Rev &amp; Ben Pro Server</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47368395"/>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SQL 2012 decommissioning</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78343305"/>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GIS Authorisation Change </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44828601"/>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PSN Firewall Replacement</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91388873"/>
                  </a:ext>
                </a:extLst>
              </a:tr>
              <a:tr h="296312">
                <a:tc>
                  <a:txBody>
                    <a:bodyPr/>
                    <a:lstStyle/>
                    <a:p>
                      <a:pPr algn="l" fontAlgn="b"/>
                      <a:r>
                        <a:rPr lang="en-GB" sz="1800" b="0" i="0" u="none" strike="noStrike">
                          <a:solidFill>
                            <a:srgbClr val="000000"/>
                          </a:solidFill>
                          <a:effectLst/>
                          <a:latin typeface="Aptos Narrow" panose="020B0004020202020204" pitchFamily="34" charset="0"/>
                        </a:rPr>
                        <a:t>Service request</a:t>
                      </a:r>
                    </a:p>
                  </a:txBody>
                  <a:tcPr marL="9525" marR="9525" marT="9525" marB="0" anchor="b"/>
                </a:tc>
                <a:tc>
                  <a:txBody>
                    <a:bodyPr/>
                    <a:lstStyle/>
                    <a:p>
                      <a:pPr algn="l" fontAlgn="b"/>
                      <a:r>
                        <a:rPr lang="en-GB" sz="1800" u="none" strike="noStrike">
                          <a:effectLst/>
                        </a:rPr>
                        <a:t>Canal Head Network Link</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42397732"/>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Upgrade Remote Site APS</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93406035"/>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Small Site Firewall Replacement </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82316120"/>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Exchange 2016 decommissioning</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44936146"/>
                  </a:ext>
                </a:extLst>
              </a:tr>
              <a:tr h="2963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Upgrade/ Updates</a:t>
                      </a:r>
                    </a:p>
                  </a:txBody>
                  <a:tcPr marL="9525" marR="9525" marT="9525" marB="0" anchor="b"/>
                </a:tc>
                <a:tc>
                  <a:txBody>
                    <a:bodyPr/>
                    <a:lstStyle/>
                    <a:p>
                      <a:pPr algn="l" fontAlgn="b"/>
                      <a:r>
                        <a:rPr lang="en-GB" sz="1800" u="none" strike="noStrike">
                          <a:effectLst/>
                        </a:rPr>
                        <a:t>Upgrade One Site for MPSL Network - SLDC</a:t>
                      </a:r>
                      <a:endParaRPr lang="en-GB"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96581392"/>
                  </a:ext>
                </a:extLst>
              </a:tr>
              <a:tr h="296312">
                <a:tc>
                  <a:txBody>
                    <a:bodyPr/>
                    <a:lstStyle/>
                    <a:p>
                      <a:pPr algn="l" fontAlgn="b"/>
                      <a:r>
                        <a:rPr lang="en-GB" sz="1800" b="0" i="0" u="none" strike="noStrike">
                          <a:solidFill>
                            <a:srgbClr val="000000"/>
                          </a:solidFill>
                          <a:effectLst/>
                          <a:latin typeface="Aptos Narrow" panose="020B0004020202020204" pitchFamily="34" charset="0"/>
                        </a:rPr>
                        <a:t>Service request </a:t>
                      </a:r>
                    </a:p>
                  </a:txBody>
                  <a:tcPr marL="9525" marR="9525" marT="9525" marB="0" anchor="b"/>
                </a:tc>
                <a:tc>
                  <a:txBody>
                    <a:bodyPr/>
                    <a:lstStyle/>
                    <a:p>
                      <a:pPr algn="l" fontAlgn="b"/>
                      <a:r>
                        <a:rPr lang="en-GB" sz="1800" u="none" strike="noStrike" dirty="0">
                          <a:effectLst/>
                        </a:rPr>
                        <a:t>Barrow Town Hall &amp; Forum </a:t>
                      </a:r>
                      <a:endParaRPr lang="en-GB"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52966676"/>
                  </a:ext>
                </a:extLst>
              </a:tr>
            </a:tbl>
          </a:graphicData>
        </a:graphic>
      </p:graphicFrame>
    </p:spTree>
    <p:extLst>
      <p:ext uri="{BB962C8B-B14F-4D97-AF65-F5344CB8AC3E}">
        <p14:creationId xmlns:p14="http://schemas.microsoft.com/office/powerpoint/2010/main" val="4065333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ADV_TOP" val="493.4643"/>
  <p:tag name="ADV_LEFT" val="148.4791"/>
  <p:tag name="ADV_HEIGHT" val="14.54063"/>
  <p:tag name="ADV_WIDTH" val="364.0209"/>
  <p:tag name="ADV_COPYRIGHT"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heme/theme1.xml><?xml version="1.0" encoding="utf-8"?>
<a:theme xmlns:a="http://schemas.openxmlformats.org/drawingml/2006/main" name="Office Theme">
  <a:themeElements>
    <a:clrScheme name="W&amp;FC colours">
      <a:dk1>
        <a:srgbClr val="35343E"/>
      </a:dk1>
      <a:lt1>
        <a:srgbClr val="F7F7F8"/>
      </a:lt1>
      <a:dk2>
        <a:srgbClr val="5C6072"/>
      </a:dk2>
      <a:lt2>
        <a:srgbClr val="FFFFFF"/>
      </a:lt2>
      <a:accent1>
        <a:srgbClr val="26A699"/>
      </a:accent1>
      <a:accent2>
        <a:srgbClr val="F4B61A"/>
      </a:accent2>
      <a:accent3>
        <a:srgbClr val="A5A5A5"/>
      </a:accent3>
      <a:accent4>
        <a:srgbClr val="E56D25"/>
      </a:accent4>
      <a:accent5>
        <a:srgbClr val="3083C5"/>
      </a:accent5>
      <a:accent6>
        <a:srgbClr val="D84D94"/>
      </a:accent6>
      <a:hlink>
        <a:srgbClr val="21A699"/>
      </a:hlink>
      <a:folHlink>
        <a:srgbClr val="1F84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FC PP 16-9 [Read-Only]" id="{F3DB5C66-8E63-4D2D-82A1-287269198CB7}" vid="{DCA77095-7031-42BD-97E4-805B3465A2D7}"/>
    </a:ext>
  </a:extLst>
</a:theme>
</file>

<file path=ppt/theme/theme2.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potx" id="{FF8EF8E6-B336-44C2-B7ED-2C37C3F8A14B}" vid="{6EE40F7F-B566-48A0-AFF8-3346FD4AB1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A0DDE0486D754291C5A7E2951FC461" ma:contentTypeVersion="4" ma:contentTypeDescription="Create a new document." ma:contentTypeScope="" ma:versionID="a870182b330e1919dfeea33dcbbdda6d">
  <xsd:schema xmlns:xsd="http://www.w3.org/2001/XMLSchema" xmlns:xs="http://www.w3.org/2001/XMLSchema" xmlns:p="http://schemas.microsoft.com/office/2006/metadata/properties" xmlns:ns2="70815ac7-c75e-4194-b047-c7b14f91e2d7" targetNamespace="http://schemas.microsoft.com/office/2006/metadata/properties" ma:root="true" ma:fieldsID="6c3d236b80aa64580fe0f9df1bee1350" ns2:_="">
    <xsd:import namespace="70815ac7-c75e-4194-b047-c7b14f91e2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15ac7-c75e-4194-b047-c7b14f91e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5CAD8D-9649-4119-9861-656D602764EB}">
  <ds:schemaRefs>
    <ds:schemaRef ds:uri="http://schemas.microsoft.com/sharepoint/v3/contenttype/forms"/>
  </ds:schemaRefs>
</ds:datastoreItem>
</file>

<file path=customXml/itemProps2.xml><?xml version="1.0" encoding="utf-8"?>
<ds:datastoreItem xmlns:ds="http://schemas.openxmlformats.org/officeDocument/2006/customXml" ds:itemID="{2FD1B7D2-CFCF-4D43-8A08-C02923064367}">
  <ds:schemaRefs>
    <ds:schemaRef ds:uri="70815ac7-c75e-4194-b047-c7b14f91e2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47D785-DB2B-4B19-9CF0-FD72402561B0}">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70815ac7-c75e-4194-b047-c7b14f91e2d7"/>
    <ds:schemaRef ds:uri="http://www.w3.org/XML/1998/namespace"/>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WFC Powerpoint template P 16-9</Template>
  <TotalTime>4971</TotalTime>
  <Words>2701</Words>
  <Application>Microsoft Office PowerPoint</Application>
  <PresentationFormat>Widescreen</PresentationFormat>
  <Paragraphs>656</Paragraphs>
  <Slides>28</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Aptos</vt:lpstr>
      <vt:lpstr>Aptos Narrow</vt:lpstr>
      <vt:lpstr>Arial</vt:lpstr>
      <vt:lpstr>Calibri</vt:lpstr>
      <vt:lpstr>KPMG Bold</vt:lpstr>
      <vt:lpstr>Microsoft New Tai Lue</vt:lpstr>
      <vt:lpstr>Symbol</vt:lpstr>
      <vt:lpstr>Office Theme</vt:lpstr>
      <vt:lpstr>KPMG Widescreen [16:9] Feb 2022</vt:lpstr>
      <vt:lpstr>ICT Programme Update Staff Expo Tuesday 10 June 2025  Stefan Sabuda, Assistant Director - ICT Paul Robinson, Director Enabler Services</vt:lpstr>
      <vt:lpstr>What’s happening in ICT?</vt:lpstr>
      <vt:lpstr>ICT Strategy and vision </vt:lpstr>
      <vt:lpstr>Context</vt:lpstr>
      <vt:lpstr>ICT Service Work Breakdown</vt:lpstr>
      <vt:lpstr>A Single ICT Programme of Work </vt:lpstr>
      <vt:lpstr>PowerPoint Presentation</vt:lpstr>
      <vt:lpstr>PowerPoint Presentation</vt:lpstr>
      <vt:lpstr>BAU – ICT Service activities   </vt:lpstr>
      <vt:lpstr>ICT Programme of Work </vt:lpstr>
      <vt:lpstr>What are the delivery priorities for the ICT Improvement Programme in 2025/26? </vt:lpstr>
      <vt:lpstr>1. Standardise our ICT tools and interfaces </vt:lpstr>
      <vt:lpstr>2. Progress the development of our ICT infrastructure </vt:lpstr>
      <vt:lpstr>3. Prioritise development &amp; implementation of business systems  </vt:lpstr>
      <vt:lpstr>The approach to ‘split’ and ‘disaggregate’ the technology</vt:lpstr>
      <vt:lpstr>25 x Former County Applications / Systems identified as 2024/25 priorities  - Split achieved and stable as a W&amp;F separate instance </vt:lpstr>
      <vt:lpstr>58 x Former County Hosted Applications / Systems not yet split </vt:lpstr>
      <vt:lpstr>2025/26 W&amp;F priority asks for Systems disaggregation</vt:lpstr>
      <vt:lpstr>ICT  Critical path  Very complex and under regular review </vt:lpstr>
      <vt:lpstr>ICT Programme and Project Deliverables  </vt:lpstr>
      <vt:lpstr>25/26 ICT Priority Projects </vt:lpstr>
      <vt:lpstr>Impact on Council 2025/26 Annual Plan</vt:lpstr>
      <vt:lpstr>Challenges</vt:lpstr>
      <vt:lpstr>The risk of not prioritising</vt:lpstr>
      <vt:lpstr>Risks &amp; Challenges being managed</vt:lpstr>
      <vt:lpstr>What’s Next in 25/26?</vt:lpstr>
      <vt:lpstr>What’s Next in 25/26?</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presentation title across two lines</dc:title>
  <dc:creator>Cox, Charlie</dc:creator>
  <cp:lastModifiedBy>Sabuda, Stefan S</cp:lastModifiedBy>
  <cp:revision>22</cp:revision>
  <dcterms:created xsi:type="dcterms:W3CDTF">2023-11-01T13:00:57Z</dcterms:created>
  <dcterms:modified xsi:type="dcterms:W3CDTF">2025-06-16T20:30:48Z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0x01010005A0DDE0486D754291C5A7E2951FC461</vt:lpwstr>
  </property>
  <property fmtid="{D5CDD505-2E9C-101B-9397-08002B2CF9AE}" pid="3" name="MediaServiceImageTags">
    <vt:lpwstr/>
  </property>
</Properties>
</file>