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86" r:id="rId5"/>
    <p:sldId id="266" r:id="rId6"/>
    <p:sldId id="271" r:id="rId7"/>
    <p:sldId id="273" r:id="rId8"/>
    <p:sldId id="278" r:id="rId9"/>
    <p:sldId id="280" r:id="rId10"/>
    <p:sldId id="281" r:id="rId11"/>
    <p:sldId id="282" r:id="rId12"/>
    <p:sldId id="283" r:id="rId13"/>
    <p:sldId id="276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699"/>
    <a:srgbClr val="626274"/>
    <a:srgbClr val="343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5" autoAdjust="0"/>
    <p:restoredTop sz="96192"/>
  </p:normalViewPr>
  <p:slideViewPr>
    <p:cSldViewPr snapToGrid="0">
      <p:cViewPr varScale="1">
        <p:scale>
          <a:sx n="88" d="100"/>
          <a:sy n="88" d="100"/>
        </p:scale>
        <p:origin x="12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4926D-38EB-448F-84A3-00C22C3BAD5E}" type="datetimeFigureOut">
              <a:rPr lang="en-DE" smtClean="0"/>
              <a:t>06/16/2025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E441-4759-43F8-AFDE-4BC3BE3E1D3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0755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B43BE5-63E5-3361-10A4-818620BCCF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076" y="2448236"/>
            <a:ext cx="4908695" cy="148052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b="1" dirty="0">
                <a:solidFill>
                  <a:srgbClr val="343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presentation heading across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5C53D6-CDC0-FC21-259E-D1F190D5D1E7}"/>
              </a:ext>
            </a:extLst>
          </p:cNvPr>
          <p:cNvSpPr txBox="1">
            <a:spLocks/>
          </p:cNvSpPr>
          <p:nvPr userDrawn="1"/>
        </p:nvSpPr>
        <p:spPr>
          <a:xfrm>
            <a:off x="447077" y="6122449"/>
            <a:ext cx="6858000" cy="41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westmorlandandfurness.gov.uk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15A15C-B1E2-E64B-F110-EE0700E92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756" y="515935"/>
            <a:ext cx="3117164" cy="71758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9DB66DE3-0630-5369-80B4-8160B391F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78" y="3999603"/>
            <a:ext cx="4908693" cy="10988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2800">
                <a:solidFill>
                  <a:srgbClr val="626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  <a:endParaRPr lang="en-US" sz="2800" dirty="0">
              <a:solidFill>
                <a:srgbClr val="626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F96FAF3-A211-5C0F-2ADD-64581A32B7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94561" y="95416"/>
            <a:ext cx="5168625" cy="6670783"/>
          </a:xfrm>
          <a:custGeom>
            <a:avLst/>
            <a:gdLst>
              <a:gd name="connsiteX0" fmla="*/ 1167024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86986 w 5372217"/>
              <a:gd name="connsiteY5" fmla="*/ 6670783 h 6670783"/>
              <a:gd name="connsiteX6" fmla="*/ 0 w 5372217"/>
              <a:gd name="connsiteY6" fmla="*/ 6665668 h 6670783"/>
              <a:gd name="connsiteX7" fmla="*/ 1154782 w 5372217"/>
              <a:gd name="connsiteY7" fmla="*/ 4403277 h 6670783"/>
              <a:gd name="connsiteX8" fmla="*/ 1167024 w 5372217"/>
              <a:gd name="connsiteY8" fmla="*/ 0 h 6670783"/>
              <a:gd name="connsiteX0" fmla="*/ 1847876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86986 w 5372217"/>
              <a:gd name="connsiteY5" fmla="*/ 6670783 h 6670783"/>
              <a:gd name="connsiteX6" fmla="*/ 0 w 5372217"/>
              <a:gd name="connsiteY6" fmla="*/ 6665668 h 6670783"/>
              <a:gd name="connsiteX7" fmla="*/ 1154782 w 5372217"/>
              <a:gd name="connsiteY7" fmla="*/ 4403277 h 6670783"/>
              <a:gd name="connsiteX8" fmla="*/ 1847876 w 5372217"/>
              <a:gd name="connsiteY8" fmla="*/ 0 h 6670783"/>
              <a:gd name="connsiteX0" fmla="*/ 1847876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86986 w 5372217"/>
              <a:gd name="connsiteY5" fmla="*/ 6670783 h 6670783"/>
              <a:gd name="connsiteX6" fmla="*/ 0 w 5372217"/>
              <a:gd name="connsiteY6" fmla="*/ 6665668 h 6670783"/>
              <a:gd name="connsiteX7" fmla="*/ 1867301 w 5372217"/>
              <a:gd name="connsiteY7" fmla="*/ 4446820 h 6670783"/>
              <a:gd name="connsiteX8" fmla="*/ 1847876 w 5372217"/>
              <a:gd name="connsiteY8" fmla="*/ 0 h 6670783"/>
              <a:gd name="connsiteX0" fmla="*/ 1847876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86986 w 5372217"/>
              <a:gd name="connsiteY5" fmla="*/ 6670783 h 6670783"/>
              <a:gd name="connsiteX6" fmla="*/ 0 w 5372217"/>
              <a:gd name="connsiteY6" fmla="*/ 6665668 h 6670783"/>
              <a:gd name="connsiteX7" fmla="*/ 1867301 w 5372217"/>
              <a:gd name="connsiteY7" fmla="*/ 4446820 h 6670783"/>
              <a:gd name="connsiteX8" fmla="*/ 1847876 w 5372217"/>
              <a:gd name="connsiteY8" fmla="*/ 0 h 6670783"/>
              <a:gd name="connsiteX0" fmla="*/ 1847876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86986 w 5372217"/>
              <a:gd name="connsiteY5" fmla="*/ 6670783 h 6670783"/>
              <a:gd name="connsiteX6" fmla="*/ 0 w 5372217"/>
              <a:gd name="connsiteY6" fmla="*/ 6665668 h 6670783"/>
              <a:gd name="connsiteX7" fmla="*/ 1847509 w 5372217"/>
              <a:gd name="connsiteY7" fmla="*/ 4442862 h 6670783"/>
              <a:gd name="connsiteX8" fmla="*/ 1847876 w 5372217"/>
              <a:gd name="connsiteY8" fmla="*/ 0 h 6670783"/>
              <a:gd name="connsiteX0" fmla="*/ 1847876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1052846 w 5372217"/>
              <a:gd name="connsiteY5" fmla="*/ 6670783 h 6670783"/>
              <a:gd name="connsiteX6" fmla="*/ 0 w 5372217"/>
              <a:gd name="connsiteY6" fmla="*/ 6665668 h 6670783"/>
              <a:gd name="connsiteX7" fmla="*/ 1847509 w 5372217"/>
              <a:gd name="connsiteY7" fmla="*/ 4442862 h 6670783"/>
              <a:gd name="connsiteX8" fmla="*/ 1847876 w 5372217"/>
              <a:gd name="connsiteY8" fmla="*/ 0 h 6670783"/>
              <a:gd name="connsiteX0" fmla="*/ 1147232 w 4671573"/>
              <a:gd name="connsiteY0" fmla="*/ 0 h 6670783"/>
              <a:gd name="connsiteX1" fmla="*/ 4541513 w 4671573"/>
              <a:gd name="connsiteY1" fmla="*/ 1 h 6670783"/>
              <a:gd name="connsiteX2" fmla="*/ 4654145 w 4671573"/>
              <a:gd name="connsiteY2" fmla="*/ 112501 h 6670783"/>
              <a:gd name="connsiteX3" fmla="*/ 4671573 w 4671573"/>
              <a:gd name="connsiteY3" fmla="*/ 4186982 h 6670783"/>
              <a:gd name="connsiteX4" fmla="*/ 2127460 w 4671573"/>
              <a:gd name="connsiteY4" fmla="*/ 6669734 h 6670783"/>
              <a:gd name="connsiteX5" fmla="*/ 352202 w 4671573"/>
              <a:gd name="connsiteY5" fmla="*/ 6670783 h 6670783"/>
              <a:gd name="connsiteX6" fmla="*/ 0 w 4671573"/>
              <a:gd name="connsiteY6" fmla="*/ 6645876 h 6670783"/>
              <a:gd name="connsiteX7" fmla="*/ 1146865 w 4671573"/>
              <a:gd name="connsiteY7" fmla="*/ 4442862 h 6670783"/>
              <a:gd name="connsiteX8" fmla="*/ 1147232 w 4671573"/>
              <a:gd name="connsiteY8" fmla="*/ 0 h 6670783"/>
              <a:gd name="connsiteX0" fmla="*/ 1107647 w 4631988"/>
              <a:gd name="connsiteY0" fmla="*/ 0 h 6670783"/>
              <a:gd name="connsiteX1" fmla="*/ 4501928 w 4631988"/>
              <a:gd name="connsiteY1" fmla="*/ 1 h 6670783"/>
              <a:gd name="connsiteX2" fmla="*/ 4614560 w 4631988"/>
              <a:gd name="connsiteY2" fmla="*/ 112501 h 6670783"/>
              <a:gd name="connsiteX3" fmla="*/ 4631988 w 4631988"/>
              <a:gd name="connsiteY3" fmla="*/ 4186982 h 6670783"/>
              <a:gd name="connsiteX4" fmla="*/ 2087875 w 4631988"/>
              <a:gd name="connsiteY4" fmla="*/ 6669734 h 6670783"/>
              <a:gd name="connsiteX5" fmla="*/ 312617 w 4631988"/>
              <a:gd name="connsiteY5" fmla="*/ 6670783 h 6670783"/>
              <a:gd name="connsiteX6" fmla="*/ 0 w 4631988"/>
              <a:gd name="connsiteY6" fmla="*/ 6661710 h 6670783"/>
              <a:gd name="connsiteX7" fmla="*/ 1107280 w 4631988"/>
              <a:gd name="connsiteY7" fmla="*/ 4442862 h 6670783"/>
              <a:gd name="connsiteX8" fmla="*/ 1107647 w 4631988"/>
              <a:gd name="connsiteY8" fmla="*/ 0 h 6670783"/>
              <a:gd name="connsiteX0" fmla="*/ 1670461 w 5194802"/>
              <a:gd name="connsiteY0" fmla="*/ 0 h 6670783"/>
              <a:gd name="connsiteX1" fmla="*/ 5064742 w 5194802"/>
              <a:gd name="connsiteY1" fmla="*/ 1 h 6670783"/>
              <a:gd name="connsiteX2" fmla="*/ 5177374 w 5194802"/>
              <a:gd name="connsiteY2" fmla="*/ 112501 h 6670783"/>
              <a:gd name="connsiteX3" fmla="*/ 5194802 w 5194802"/>
              <a:gd name="connsiteY3" fmla="*/ 4186982 h 6670783"/>
              <a:gd name="connsiteX4" fmla="*/ 2650689 w 5194802"/>
              <a:gd name="connsiteY4" fmla="*/ 6669734 h 6670783"/>
              <a:gd name="connsiteX5" fmla="*/ 875431 w 5194802"/>
              <a:gd name="connsiteY5" fmla="*/ 6670783 h 6670783"/>
              <a:gd name="connsiteX6" fmla="*/ 562814 w 5194802"/>
              <a:gd name="connsiteY6" fmla="*/ 6661710 h 6670783"/>
              <a:gd name="connsiteX7" fmla="*/ 1670094 w 5194802"/>
              <a:gd name="connsiteY7" fmla="*/ 4442862 h 6670783"/>
              <a:gd name="connsiteX8" fmla="*/ 1670461 w 5194802"/>
              <a:gd name="connsiteY8" fmla="*/ 0 h 6670783"/>
              <a:gd name="connsiteX0" fmla="*/ 1662544 w 5194802"/>
              <a:gd name="connsiteY0" fmla="*/ 0 h 6670783"/>
              <a:gd name="connsiteX1" fmla="*/ 5064742 w 5194802"/>
              <a:gd name="connsiteY1" fmla="*/ 1 h 6670783"/>
              <a:gd name="connsiteX2" fmla="*/ 5177374 w 5194802"/>
              <a:gd name="connsiteY2" fmla="*/ 112501 h 6670783"/>
              <a:gd name="connsiteX3" fmla="*/ 5194802 w 5194802"/>
              <a:gd name="connsiteY3" fmla="*/ 4186982 h 6670783"/>
              <a:gd name="connsiteX4" fmla="*/ 2650689 w 5194802"/>
              <a:gd name="connsiteY4" fmla="*/ 6669734 h 6670783"/>
              <a:gd name="connsiteX5" fmla="*/ 875431 w 5194802"/>
              <a:gd name="connsiteY5" fmla="*/ 6670783 h 6670783"/>
              <a:gd name="connsiteX6" fmla="*/ 562814 w 5194802"/>
              <a:gd name="connsiteY6" fmla="*/ 6661710 h 6670783"/>
              <a:gd name="connsiteX7" fmla="*/ 1670094 w 5194802"/>
              <a:gd name="connsiteY7" fmla="*/ 4442862 h 6670783"/>
              <a:gd name="connsiteX8" fmla="*/ 1662544 w 5194802"/>
              <a:gd name="connsiteY8" fmla="*/ 0 h 6670783"/>
              <a:gd name="connsiteX0" fmla="*/ 1662544 w 5194802"/>
              <a:gd name="connsiteY0" fmla="*/ 451595 h 7122378"/>
              <a:gd name="connsiteX1" fmla="*/ 5064742 w 5194802"/>
              <a:gd name="connsiteY1" fmla="*/ 451596 h 7122378"/>
              <a:gd name="connsiteX2" fmla="*/ 5177374 w 5194802"/>
              <a:gd name="connsiteY2" fmla="*/ 564096 h 7122378"/>
              <a:gd name="connsiteX3" fmla="*/ 5194802 w 5194802"/>
              <a:gd name="connsiteY3" fmla="*/ 4638577 h 7122378"/>
              <a:gd name="connsiteX4" fmla="*/ 2650689 w 5194802"/>
              <a:gd name="connsiteY4" fmla="*/ 7121329 h 7122378"/>
              <a:gd name="connsiteX5" fmla="*/ 875431 w 5194802"/>
              <a:gd name="connsiteY5" fmla="*/ 7122378 h 7122378"/>
              <a:gd name="connsiteX6" fmla="*/ 562814 w 5194802"/>
              <a:gd name="connsiteY6" fmla="*/ 7113305 h 7122378"/>
              <a:gd name="connsiteX7" fmla="*/ 1670094 w 5194802"/>
              <a:gd name="connsiteY7" fmla="*/ 4894457 h 7122378"/>
              <a:gd name="connsiteX8" fmla="*/ 1662544 w 5194802"/>
              <a:gd name="connsiteY8" fmla="*/ 451595 h 7122378"/>
              <a:gd name="connsiteX0" fmla="*/ 1662544 w 5194802"/>
              <a:gd name="connsiteY0" fmla="*/ 451595 h 7122378"/>
              <a:gd name="connsiteX1" fmla="*/ 5064742 w 5194802"/>
              <a:gd name="connsiteY1" fmla="*/ 451596 h 7122378"/>
              <a:gd name="connsiteX2" fmla="*/ 5177374 w 5194802"/>
              <a:gd name="connsiteY2" fmla="*/ 564096 h 7122378"/>
              <a:gd name="connsiteX3" fmla="*/ 5194802 w 5194802"/>
              <a:gd name="connsiteY3" fmla="*/ 4638577 h 7122378"/>
              <a:gd name="connsiteX4" fmla="*/ 2650689 w 5194802"/>
              <a:gd name="connsiteY4" fmla="*/ 7121329 h 7122378"/>
              <a:gd name="connsiteX5" fmla="*/ 875431 w 5194802"/>
              <a:gd name="connsiteY5" fmla="*/ 7122378 h 7122378"/>
              <a:gd name="connsiteX6" fmla="*/ 562814 w 5194802"/>
              <a:gd name="connsiteY6" fmla="*/ 7113305 h 7122378"/>
              <a:gd name="connsiteX7" fmla="*/ 1670094 w 5194802"/>
              <a:gd name="connsiteY7" fmla="*/ 4894457 h 7122378"/>
              <a:gd name="connsiteX8" fmla="*/ 1662544 w 5194802"/>
              <a:gd name="connsiteY8" fmla="*/ 451595 h 7122378"/>
              <a:gd name="connsiteX0" fmla="*/ 1662544 w 5194802"/>
              <a:gd name="connsiteY0" fmla="*/ 451595 h 7122378"/>
              <a:gd name="connsiteX1" fmla="*/ 5064742 w 5194802"/>
              <a:gd name="connsiteY1" fmla="*/ 451596 h 7122378"/>
              <a:gd name="connsiteX2" fmla="*/ 5177374 w 5194802"/>
              <a:gd name="connsiteY2" fmla="*/ 564096 h 7122378"/>
              <a:gd name="connsiteX3" fmla="*/ 5194802 w 5194802"/>
              <a:gd name="connsiteY3" fmla="*/ 4638577 h 7122378"/>
              <a:gd name="connsiteX4" fmla="*/ 2650689 w 5194802"/>
              <a:gd name="connsiteY4" fmla="*/ 7121329 h 7122378"/>
              <a:gd name="connsiteX5" fmla="*/ 875431 w 5194802"/>
              <a:gd name="connsiteY5" fmla="*/ 7122378 h 7122378"/>
              <a:gd name="connsiteX6" fmla="*/ 562814 w 5194802"/>
              <a:gd name="connsiteY6" fmla="*/ 7113305 h 7122378"/>
              <a:gd name="connsiteX7" fmla="*/ 1670094 w 5194802"/>
              <a:gd name="connsiteY7" fmla="*/ 4894457 h 7122378"/>
              <a:gd name="connsiteX8" fmla="*/ 1662544 w 5194802"/>
              <a:gd name="connsiteY8" fmla="*/ 451595 h 7122378"/>
              <a:gd name="connsiteX0" fmla="*/ 1662544 w 5194802"/>
              <a:gd name="connsiteY0" fmla="*/ 451595 h 7122378"/>
              <a:gd name="connsiteX1" fmla="*/ 5064742 w 5194802"/>
              <a:gd name="connsiteY1" fmla="*/ 451596 h 7122378"/>
              <a:gd name="connsiteX2" fmla="*/ 5177374 w 5194802"/>
              <a:gd name="connsiteY2" fmla="*/ 564096 h 7122378"/>
              <a:gd name="connsiteX3" fmla="*/ 5194802 w 5194802"/>
              <a:gd name="connsiteY3" fmla="*/ 4638577 h 7122378"/>
              <a:gd name="connsiteX4" fmla="*/ 2650689 w 5194802"/>
              <a:gd name="connsiteY4" fmla="*/ 7121329 h 7122378"/>
              <a:gd name="connsiteX5" fmla="*/ 875431 w 5194802"/>
              <a:gd name="connsiteY5" fmla="*/ 7122378 h 7122378"/>
              <a:gd name="connsiteX6" fmla="*/ 562814 w 5194802"/>
              <a:gd name="connsiteY6" fmla="*/ 7113305 h 7122378"/>
              <a:gd name="connsiteX7" fmla="*/ 1670094 w 5194802"/>
              <a:gd name="connsiteY7" fmla="*/ 4894457 h 7122378"/>
              <a:gd name="connsiteX8" fmla="*/ 1662544 w 5194802"/>
              <a:gd name="connsiteY8" fmla="*/ 451595 h 7122378"/>
              <a:gd name="connsiteX0" fmla="*/ 1662544 w 5194802"/>
              <a:gd name="connsiteY0" fmla="*/ 0 h 6670783"/>
              <a:gd name="connsiteX1" fmla="*/ 5064742 w 5194802"/>
              <a:gd name="connsiteY1" fmla="*/ 1 h 6670783"/>
              <a:gd name="connsiteX2" fmla="*/ 5177374 w 5194802"/>
              <a:gd name="connsiteY2" fmla="*/ 112501 h 6670783"/>
              <a:gd name="connsiteX3" fmla="*/ 5194802 w 5194802"/>
              <a:gd name="connsiteY3" fmla="*/ 4186982 h 6670783"/>
              <a:gd name="connsiteX4" fmla="*/ 2650689 w 5194802"/>
              <a:gd name="connsiteY4" fmla="*/ 6669734 h 6670783"/>
              <a:gd name="connsiteX5" fmla="*/ 875431 w 5194802"/>
              <a:gd name="connsiteY5" fmla="*/ 6670783 h 6670783"/>
              <a:gd name="connsiteX6" fmla="*/ 562814 w 5194802"/>
              <a:gd name="connsiteY6" fmla="*/ 6661710 h 6670783"/>
              <a:gd name="connsiteX7" fmla="*/ 1670094 w 5194802"/>
              <a:gd name="connsiteY7" fmla="*/ 4442862 h 6670783"/>
              <a:gd name="connsiteX8" fmla="*/ 1662544 w 5194802"/>
              <a:gd name="connsiteY8" fmla="*/ 0 h 6670783"/>
              <a:gd name="connsiteX0" fmla="*/ 1100136 w 4632394"/>
              <a:gd name="connsiteY0" fmla="*/ 0 h 6670783"/>
              <a:gd name="connsiteX1" fmla="*/ 4502334 w 4632394"/>
              <a:gd name="connsiteY1" fmla="*/ 1 h 6670783"/>
              <a:gd name="connsiteX2" fmla="*/ 4614966 w 4632394"/>
              <a:gd name="connsiteY2" fmla="*/ 112501 h 6670783"/>
              <a:gd name="connsiteX3" fmla="*/ 4632394 w 4632394"/>
              <a:gd name="connsiteY3" fmla="*/ 4186982 h 6670783"/>
              <a:gd name="connsiteX4" fmla="*/ 2088281 w 4632394"/>
              <a:gd name="connsiteY4" fmla="*/ 6669734 h 6670783"/>
              <a:gd name="connsiteX5" fmla="*/ 313023 w 4632394"/>
              <a:gd name="connsiteY5" fmla="*/ 6670783 h 6670783"/>
              <a:gd name="connsiteX6" fmla="*/ 406 w 4632394"/>
              <a:gd name="connsiteY6" fmla="*/ 6661710 h 6670783"/>
              <a:gd name="connsiteX7" fmla="*/ 1107686 w 4632394"/>
              <a:gd name="connsiteY7" fmla="*/ 4442862 h 6670783"/>
              <a:gd name="connsiteX8" fmla="*/ 1100136 w 4632394"/>
              <a:gd name="connsiteY8" fmla="*/ 0 h 6670783"/>
              <a:gd name="connsiteX0" fmla="*/ 1100136 w 4632394"/>
              <a:gd name="connsiteY0" fmla="*/ 0 h 6670783"/>
              <a:gd name="connsiteX1" fmla="*/ 4502334 w 4632394"/>
              <a:gd name="connsiteY1" fmla="*/ 1 h 6670783"/>
              <a:gd name="connsiteX2" fmla="*/ 4614966 w 4632394"/>
              <a:gd name="connsiteY2" fmla="*/ 112501 h 6670783"/>
              <a:gd name="connsiteX3" fmla="*/ 4632394 w 4632394"/>
              <a:gd name="connsiteY3" fmla="*/ 4186982 h 6670783"/>
              <a:gd name="connsiteX4" fmla="*/ 2088281 w 4632394"/>
              <a:gd name="connsiteY4" fmla="*/ 6669734 h 6670783"/>
              <a:gd name="connsiteX5" fmla="*/ 313023 w 4632394"/>
              <a:gd name="connsiteY5" fmla="*/ 6670783 h 6670783"/>
              <a:gd name="connsiteX6" fmla="*/ 406 w 4632394"/>
              <a:gd name="connsiteY6" fmla="*/ 6661710 h 6670783"/>
              <a:gd name="connsiteX7" fmla="*/ 1099769 w 4632394"/>
              <a:gd name="connsiteY7" fmla="*/ 4438903 h 6670783"/>
              <a:gd name="connsiteX8" fmla="*/ 1100136 w 4632394"/>
              <a:gd name="connsiteY8" fmla="*/ 0 h 6670783"/>
              <a:gd name="connsiteX0" fmla="*/ 1100136 w 4632394"/>
              <a:gd name="connsiteY0" fmla="*/ 0 h 6670783"/>
              <a:gd name="connsiteX1" fmla="*/ 4502334 w 4632394"/>
              <a:gd name="connsiteY1" fmla="*/ 1 h 6670783"/>
              <a:gd name="connsiteX2" fmla="*/ 4614966 w 4632394"/>
              <a:gd name="connsiteY2" fmla="*/ 112501 h 6670783"/>
              <a:gd name="connsiteX3" fmla="*/ 4632394 w 4632394"/>
              <a:gd name="connsiteY3" fmla="*/ 4186982 h 6670783"/>
              <a:gd name="connsiteX4" fmla="*/ 2088281 w 4632394"/>
              <a:gd name="connsiteY4" fmla="*/ 6669734 h 6670783"/>
              <a:gd name="connsiteX5" fmla="*/ 313023 w 4632394"/>
              <a:gd name="connsiteY5" fmla="*/ 6670783 h 6670783"/>
              <a:gd name="connsiteX6" fmla="*/ 406 w 4632394"/>
              <a:gd name="connsiteY6" fmla="*/ 6661710 h 6670783"/>
              <a:gd name="connsiteX7" fmla="*/ 1099769 w 4632394"/>
              <a:gd name="connsiteY7" fmla="*/ 4438903 h 6670783"/>
              <a:gd name="connsiteX8" fmla="*/ 1100136 w 4632394"/>
              <a:gd name="connsiteY8" fmla="*/ 0 h 6670783"/>
              <a:gd name="connsiteX0" fmla="*/ 1636367 w 5168625"/>
              <a:gd name="connsiteY0" fmla="*/ 0 h 6670783"/>
              <a:gd name="connsiteX1" fmla="*/ 5038565 w 5168625"/>
              <a:gd name="connsiteY1" fmla="*/ 1 h 6670783"/>
              <a:gd name="connsiteX2" fmla="*/ 5151197 w 5168625"/>
              <a:gd name="connsiteY2" fmla="*/ 112501 h 6670783"/>
              <a:gd name="connsiteX3" fmla="*/ 5168625 w 5168625"/>
              <a:gd name="connsiteY3" fmla="*/ 4186982 h 6670783"/>
              <a:gd name="connsiteX4" fmla="*/ 2624512 w 5168625"/>
              <a:gd name="connsiteY4" fmla="*/ 6669734 h 6670783"/>
              <a:gd name="connsiteX5" fmla="*/ 849254 w 5168625"/>
              <a:gd name="connsiteY5" fmla="*/ 6670783 h 6670783"/>
              <a:gd name="connsiteX6" fmla="*/ 536637 w 5168625"/>
              <a:gd name="connsiteY6" fmla="*/ 6661710 h 6670783"/>
              <a:gd name="connsiteX7" fmla="*/ 1636000 w 5168625"/>
              <a:gd name="connsiteY7" fmla="*/ 4438903 h 6670783"/>
              <a:gd name="connsiteX8" fmla="*/ 1636367 w 5168625"/>
              <a:gd name="connsiteY8" fmla="*/ 0 h 667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8625" h="6670783">
                <a:moveTo>
                  <a:pt x="1636367" y="0"/>
                </a:moveTo>
                <a:lnTo>
                  <a:pt x="5038565" y="1"/>
                </a:lnTo>
                <a:cubicBezTo>
                  <a:pt x="5100770" y="1"/>
                  <a:pt x="5151197" y="50369"/>
                  <a:pt x="5151197" y="112501"/>
                </a:cubicBezTo>
                <a:cubicBezTo>
                  <a:pt x="5157007" y="1470662"/>
                  <a:pt x="5167707" y="3000814"/>
                  <a:pt x="5168625" y="4186982"/>
                </a:cubicBezTo>
                <a:cubicBezTo>
                  <a:pt x="5113271" y="5228172"/>
                  <a:pt x="4373161" y="6672886"/>
                  <a:pt x="2624512" y="6669734"/>
                </a:cubicBezTo>
                <a:lnTo>
                  <a:pt x="849254" y="6670783"/>
                </a:lnTo>
                <a:cubicBezTo>
                  <a:pt x="745048" y="6667759"/>
                  <a:pt x="-788668" y="6675561"/>
                  <a:pt x="536637" y="6661710"/>
                </a:cubicBezTo>
                <a:cubicBezTo>
                  <a:pt x="1861942" y="6647859"/>
                  <a:pt x="1586730" y="5261701"/>
                  <a:pt x="1636000" y="4438903"/>
                </a:cubicBezTo>
                <a:cubicBezTo>
                  <a:pt x="1633013" y="3315418"/>
                  <a:pt x="1629975" y="1016091"/>
                  <a:pt x="163636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2257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1FBDC-8265-2B1A-13B1-17C64041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DD3F3-F4C9-9C02-1C61-A759C334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Footer area for presentation title or web address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9B4E7-8AC3-EEEA-CF81-865E2E6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95A48178-1B6D-B347-866C-25D16CF1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16B3-CD2B-BC15-EC20-324E0707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77DE-AB5E-B255-A7B9-6A3511D42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9398D-1C2D-13A8-BACA-BAFEB85EE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08FD-6480-9317-B08F-5AE190A0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485AD-92F4-CE1B-078A-794AFFF5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Footer area for presentation title or web address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CC638-5416-6606-4779-44C2B757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95A48178-1B6D-B347-866C-25D16CF1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372C-AC16-EA65-200E-A41AB165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B8CDF-7249-DFA7-BAC4-BA4BE4C3A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B1031-BF27-5EB0-0666-810101CC1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F973D-1D15-9B5D-DAF6-C713398F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1D529-B606-A337-A747-76597468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Footer area for presentation title or web address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B3E36-CE16-69D9-2922-03347741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95A48178-1B6D-B347-866C-25D16CF1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2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F221-5F23-BFB6-1ACA-C34E7048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ABB63-A5CE-111B-55F5-F48243963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E4405-027B-6AB9-F5E5-6298418C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7A33-1553-3162-B9A5-0582ACD5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Footer area for presentation title or web address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BF312-4E36-EEE5-8488-DD11A1E3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95A48178-1B6D-B347-866C-25D16CF1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0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64D290-D008-CA15-472A-24E4B174E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61277-53FD-5A3D-47ED-FD447471B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E604C-F54C-9A84-BDFD-9475F6F2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25CE-5703-22B8-C350-17C5DB47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Footer area for presentation title or web address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9D4F-4338-87DC-FBEA-D5D4EBC0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95A48178-1B6D-B347-866C-25D16CF1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8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445C53D6-CDC0-FC21-259E-D1F190D5D1E7}"/>
              </a:ext>
            </a:extLst>
          </p:cNvPr>
          <p:cNvSpPr txBox="1">
            <a:spLocks/>
          </p:cNvSpPr>
          <p:nvPr userDrawn="1"/>
        </p:nvSpPr>
        <p:spPr>
          <a:xfrm>
            <a:off x="447077" y="6225369"/>
            <a:ext cx="6858000" cy="41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westmorlandandfurness.gov.uk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73318F-AB02-1962-E7CA-69BCDFDE03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078" y="2448236"/>
            <a:ext cx="7619561" cy="14805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 b="1" dirty="0">
                <a:solidFill>
                  <a:srgbClr val="343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presentation heading across two lines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04347F-A928-316A-0395-9FE218C06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78" y="3999603"/>
            <a:ext cx="7619560" cy="6018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2800">
                <a:solidFill>
                  <a:srgbClr val="626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  <a:endParaRPr lang="en-US" sz="2800" dirty="0">
              <a:solidFill>
                <a:srgbClr val="626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CF41-4FBA-7651-C29A-AA256D77A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756" y="515935"/>
            <a:ext cx="3117164" cy="7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2F4CBE-7459-2B62-74D7-3CD98BC2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97" y="504488"/>
            <a:ext cx="8131473" cy="526661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26A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9A0746-FE59-B4DF-0615-7B249C0186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498" y="1437437"/>
            <a:ext cx="8131474" cy="45644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37" indent="-269868">
              <a:buClr>
                <a:schemeClr val="accent1"/>
              </a:buClr>
              <a:buFont typeface="Calibri" panose="020F0502020204030204" pitchFamily="34" charset="0"/>
              <a:buChar char="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C1E7E2-EFD2-9487-B6DA-942FA64A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496" y="6287829"/>
            <a:ext cx="6891206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Footer area for presentation title or web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2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1352F1-6260-F2BD-E10C-76F8D32D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95" y="504488"/>
            <a:ext cx="4987445" cy="526661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26A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5D92EB-3149-8EF7-DBA9-56228028F6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497" y="1437437"/>
            <a:ext cx="4987443" cy="45644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37" indent="-269868">
              <a:buClr>
                <a:schemeClr val="accent1"/>
              </a:buClr>
              <a:buFont typeface="Calibri" panose="020F0502020204030204" pitchFamily="34" charset="0"/>
              <a:buChar char="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E4C354-5AF8-AD14-6A91-8D6ED81E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497" y="6287829"/>
            <a:ext cx="4058275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Footer area for presentation title or web address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6D7555C-B507-E95C-355A-657F97BD0C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96415" y="93608"/>
            <a:ext cx="4382606" cy="6670783"/>
          </a:xfrm>
          <a:custGeom>
            <a:avLst/>
            <a:gdLst>
              <a:gd name="connsiteX0" fmla="*/ 1167024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86986 w 5372217"/>
              <a:gd name="connsiteY5" fmla="*/ 6670783 h 6670783"/>
              <a:gd name="connsiteX6" fmla="*/ 0 w 5372217"/>
              <a:gd name="connsiteY6" fmla="*/ 6665668 h 6670783"/>
              <a:gd name="connsiteX7" fmla="*/ 1154782 w 5372217"/>
              <a:gd name="connsiteY7" fmla="*/ 4403277 h 6670783"/>
              <a:gd name="connsiteX8" fmla="*/ 1167024 w 5372217"/>
              <a:gd name="connsiteY8" fmla="*/ 0 h 6670783"/>
              <a:gd name="connsiteX0" fmla="*/ 1847876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86986 w 5372217"/>
              <a:gd name="connsiteY5" fmla="*/ 6670783 h 6670783"/>
              <a:gd name="connsiteX6" fmla="*/ 0 w 5372217"/>
              <a:gd name="connsiteY6" fmla="*/ 6665668 h 6670783"/>
              <a:gd name="connsiteX7" fmla="*/ 1154782 w 5372217"/>
              <a:gd name="connsiteY7" fmla="*/ 4403277 h 6670783"/>
              <a:gd name="connsiteX8" fmla="*/ 1847876 w 5372217"/>
              <a:gd name="connsiteY8" fmla="*/ 0 h 6670783"/>
              <a:gd name="connsiteX0" fmla="*/ 1847876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86986 w 5372217"/>
              <a:gd name="connsiteY5" fmla="*/ 6670783 h 6670783"/>
              <a:gd name="connsiteX6" fmla="*/ 0 w 5372217"/>
              <a:gd name="connsiteY6" fmla="*/ 6665668 h 6670783"/>
              <a:gd name="connsiteX7" fmla="*/ 1867301 w 5372217"/>
              <a:gd name="connsiteY7" fmla="*/ 4446820 h 6670783"/>
              <a:gd name="connsiteX8" fmla="*/ 1847876 w 5372217"/>
              <a:gd name="connsiteY8" fmla="*/ 0 h 6670783"/>
              <a:gd name="connsiteX0" fmla="*/ 1847876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86986 w 5372217"/>
              <a:gd name="connsiteY5" fmla="*/ 6670783 h 6670783"/>
              <a:gd name="connsiteX6" fmla="*/ 0 w 5372217"/>
              <a:gd name="connsiteY6" fmla="*/ 6665668 h 6670783"/>
              <a:gd name="connsiteX7" fmla="*/ 1867301 w 5372217"/>
              <a:gd name="connsiteY7" fmla="*/ 4446820 h 6670783"/>
              <a:gd name="connsiteX8" fmla="*/ 1847876 w 5372217"/>
              <a:gd name="connsiteY8" fmla="*/ 0 h 6670783"/>
              <a:gd name="connsiteX0" fmla="*/ 1847876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86986 w 5372217"/>
              <a:gd name="connsiteY5" fmla="*/ 6670783 h 6670783"/>
              <a:gd name="connsiteX6" fmla="*/ 0 w 5372217"/>
              <a:gd name="connsiteY6" fmla="*/ 6665668 h 6670783"/>
              <a:gd name="connsiteX7" fmla="*/ 1847509 w 5372217"/>
              <a:gd name="connsiteY7" fmla="*/ 4442862 h 6670783"/>
              <a:gd name="connsiteX8" fmla="*/ 1847876 w 5372217"/>
              <a:gd name="connsiteY8" fmla="*/ 0 h 6670783"/>
              <a:gd name="connsiteX0" fmla="*/ 1847876 w 5372217"/>
              <a:gd name="connsiteY0" fmla="*/ 0 h 6670783"/>
              <a:gd name="connsiteX1" fmla="*/ 5242157 w 5372217"/>
              <a:gd name="connsiteY1" fmla="*/ 1 h 6670783"/>
              <a:gd name="connsiteX2" fmla="*/ 5354789 w 5372217"/>
              <a:gd name="connsiteY2" fmla="*/ 112501 h 6670783"/>
              <a:gd name="connsiteX3" fmla="*/ 5372217 w 5372217"/>
              <a:gd name="connsiteY3" fmla="*/ 4186982 h 6670783"/>
              <a:gd name="connsiteX4" fmla="*/ 2828104 w 5372217"/>
              <a:gd name="connsiteY4" fmla="*/ 6669734 h 6670783"/>
              <a:gd name="connsiteX5" fmla="*/ 1052846 w 5372217"/>
              <a:gd name="connsiteY5" fmla="*/ 6670783 h 6670783"/>
              <a:gd name="connsiteX6" fmla="*/ 0 w 5372217"/>
              <a:gd name="connsiteY6" fmla="*/ 6665668 h 6670783"/>
              <a:gd name="connsiteX7" fmla="*/ 1847509 w 5372217"/>
              <a:gd name="connsiteY7" fmla="*/ 4442862 h 6670783"/>
              <a:gd name="connsiteX8" fmla="*/ 1847876 w 5372217"/>
              <a:gd name="connsiteY8" fmla="*/ 0 h 6670783"/>
              <a:gd name="connsiteX0" fmla="*/ 1147232 w 4671573"/>
              <a:gd name="connsiteY0" fmla="*/ 0 h 6670783"/>
              <a:gd name="connsiteX1" fmla="*/ 4541513 w 4671573"/>
              <a:gd name="connsiteY1" fmla="*/ 1 h 6670783"/>
              <a:gd name="connsiteX2" fmla="*/ 4654145 w 4671573"/>
              <a:gd name="connsiteY2" fmla="*/ 112501 h 6670783"/>
              <a:gd name="connsiteX3" fmla="*/ 4671573 w 4671573"/>
              <a:gd name="connsiteY3" fmla="*/ 4186982 h 6670783"/>
              <a:gd name="connsiteX4" fmla="*/ 2127460 w 4671573"/>
              <a:gd name="connsiteY4" fmla="*/ 6669734 h 6670783"/>
              <a:gd name="connsiteX5" fmla="*/ 352202 w 4671573"/>
              <a:gd name="connsiteY5" fmla="*/ 6670783 h 6670783"/>
              <a:gd name="connsiteX6" fmla="*/ 0 w 4671573"/>
              <a:gd name="connsiteY6" fmla="*/ 6645876 h 6670783"/>
              <a:gd name="connsiteX7" fmla="*/ 1146865 w 4671573"/>
              <a:gd name="connsiteY7" fmla="*/ 4442862 h 6670783"/>
              <a:gd name="connsiteX8" fmla="*/ 1147232 w 4671573"/>
              <a:gd name="connsiteY8" fmla="*/ 0 h 6670783"/>
              <a:gd name="connsiteX0" fmla="*/ 1107647 w 4631988"/>
              <a:gd name="connsiteY0" fmla="*/ 0 h 6670783"/>
              <a:gd name="connsiteX1" fmla="*/ 4501928 w 4631988"/>
              <a:gd name="connsiteY1" fmla="*/ 1 h 6670783"/>
              <a:gd name="connsiteX2" fmla="*/ 4614560 w 4631988"/>
              <a:gd name="connsiteY2" fmla="*/ 112501 h 6670783"/>
              <a:gd name="connsiteX3" fmla="*/ 4631988 w 4631988"/>
              <a:gd name="connsiteY3" fmla="*/ 4186982 h 6670783"/>
              <a:gd name="connsiteX4" fmla="*/ 2087875 w 4631988"/>
              <a:gd name="connsiteY4" fmla="*/ 6669734 h 6670783"/>
              <a:gd name="connsiteX5" fmla="*/ 312617 w 4631988"/>
              <a:gd name="connsiteY5" fmla="*/ 6670783 h 6670783"/>
              <a:gd name="connsiteX6" fmla="*/ 0 w 4631988"/>
              <a:gd name="connsiteY6" fmla="*/ 6661710 h 6670783"/>
              <a:gd name="connsiteX7" fmla="*/ 1107280 w 4631988"/>
              <a:gd name="connsiteY7" fmla="*/ 4442862 h 6670783"/>
              <a:gd name="connsiteX8" fmla="*/ 1107647 w 4631988"/>
              <a:gd name="connsiteY8" fmla="*/ 0 h 6670783"/>
              <a:gd name="connsiteX0" fmla="*/ 1670461 w 5194802"/>
              <a:gd name="connsiteY0" fmla="*/ 0 h 6670783"/>
              <a:gd name="connsiteX1" fmla="*/ 5064742 w 5194802"/>
              <a:gd name="connsiteY1" fmla="*/ 1 h 6670783"/>
              <a:gd name="connsiteX2" fmla="*/ 5177374 w 5194802"/>
              <a:gd name="connsiteY2" fmla="*/ 112501 h 6670783"/>
              <a:gd name="connsiteX3" fmla="*/ 5194802 w 5194802"/>
              <a:gd name="connsiteY3" fmla="*/ 4186982 h 6670783"/>
              <a:gd name="connsiteX4" fmla="*/ 2650689 w 5194802"/>
              <a:gd name="connsiteY4" fmla="*/ 6669734 h 6670783"/>
              <a:gd name="connsiteX5" fmla="*/ 875431 w 5194802"/>
              <a:gd name="connsiteY5" fmla="*/ 6670783 h 6670783"/>
              <a:gd name="connsiteX6" fmla="*/ 562814 w 5194802"/>
              <a:gd name="connsiteY6" fmla="*/ 6661710 h 6670783"/>
              <a:gd name="connsiteX7" fmla="*/ 1670094 w 5194802"/>
              <a:gd name="connsiteY7" fmla="*/ 4442862 h 6670783"/>
              <a:gd name="connsiteX8" fmla="*/ 1670461 w 5194802"/>
              <a:gd name="connsiteY8" fmla="*/ 0 h 6670783"/>
              <a:gd name="connsiteX0" fmla="*/ 1662544 w 5194802"/>
              <a:gd name="connsiteY0" fmla="*/ 0 h 6670783"/>
              <a:gd name="connsiteX1" fmla="*/ 5064742 w 5194802"/>
              <a:gd name="connsiteY1" fmla="*/ 1 h 6670783"/>
              <a:gd name="connsiteX2" fmla="*/ 5177374 w 5194802"/>
              <a:gd name="connsiteY2" fmla="*/ 112501 h 6670783"/>
              <a:gd name="connsiteX3" fmla="*/ 5194802 w 5194802"/>
              <a:gd name="connsiteY3" fmla="*/ 4186982 h 6670783"/>
              <a:gd name="connsiteX4" fmla="*/ 2650689 w 5194802"/>
              <a:gd name="connsiteY4" fmla="*/ 6669734 h 6670783"/>
              <a:gd name="connsiteX5" fmla="*/ 875431 w 5194802"/>
              <a:gd name="connsiteY5" fmla="*/ 6670783 h 6670783"/>
              <a:gd name="connsiteX6" fmla="*/ 562814 w 5194802"/>
              <a:gd name="connsiteY6" fmla="*/ 6661710 h 6670783"/>
              <a:gd name="connsiteX7" fmla="*/ 1670094 w 5194802"/>
              <a:gd name="connsiteY7" fmla="*/ 4442862 h 6670783"/>
              <a:gd name="connsiteX8" fmla="*/ 1662544 w 5194802"/>
              <a:gd name="connsiteY8" fmla="*/ 0 h 6670783"/>
              <a:gd name="connsiteX0" fmla="*/ 1662544 w 5194802"/>
              <a:gd name="connsiteY0" fmla="*/ 451595 h 7122378"/>
              <a:gd name="connsiteX1" fmla="*/ 5064742 w 5194802"/>
              <a:gd name="connsiteY1" fmla="*/ 451596 h 7122378"/>
              <a:gd name="connsiteX2" fmla="*/ 5177374 w 5194802"/>
              <a:gd name="connsiteY2" fmla="*/ 564096 h 7122378"/>
              <a:gd name="connsiteX3" fmla="*/ 5194802 w 5194802"/>
              <a:gd name="connsiteY3" fmla="*/ 4638577 h 7122378"/>
              <a:gd name="connsiteX4" fmla="*/ 2650689 w 5194802"/>
              <a:gd name="connsiteY4" fmla="*/ 7121329 h 7122378"/>
              <a:gd name="connsiteX5" fmla="*/ 875431 w 5194802"/>
              <a:gd name="connsiteY5" fmla="*/ 7122378 h 7122378"/>
              <a:gd name="connsiteX6" fmla="*/ 562814 w 5194802"/>
              <a:gd name="connsiteY6" fmla="*/ 7113305 h 7122378"/>
              <a:gd name="connsiteX7" fmla="*/ 1670094 w 5194802"/>
              <a:gd name="connsiteY7" fmla="*/ 4894457 h 7122378"/>
              <a:gd name="connsiteX8" fmla="*/ 1662544 w 5194802"/>
              <a:gd name="connsiteY8" fmla="*/ 451595 h 7122378"/>
              <a:gd name="connsiteX0" fmla="*/ 1662544 w 5194802"/>
              <a:gd name="connsiteY0" fmla="*/ 451595 h 7122378"/>
              <a:gd name="connsiteX1" fmla="*/ 5064742 w 5194802"/>
              <a:gd name="connsiteY1" fmla="*/ 451596 h 7122378"/>
              <a:gd name="connsiteX2" fmla="*/ 5177374 w 5194802"/>
              <a:gd name="connsiteY2" fmla="*/ 564096 h 7122378"/>
              <a:gd name="connsiteX3" fmla="*/ 5194802 w 5194802"/>
              <a:gd name="connsiteY3" fmla="*/ 4638577 h 7122378"/>
              <a:gd name="connsiteX4" fmla="*/ 2650689 w 5194802"/>
              <a:gd name="connsiteY4" fmla="*/ 7121329 h 7122378"/>
              <a:gd name="connsiteX5" fmla="*/ 875431 w 5194802"/>
              <a:gd name="connsiteY5" fmla="*/ 7122378 h 7122378"/>
              <a:gd name="connsiteX6" fmla="*/ 562814 w 5194802"/>
              <a:gd name="connsiteY6" fmla="*/ 7113305 h 7122378"/>
              <a:gd name="connsiteX7" fmla="*/ 1670094 w 5194802"/>
              <a:gd name="connsiteY7" fmla="*/ 4894457 h 7122378"/>
              <a:gd name="connsiteX8" fmla="*/ 1662544 w 5194802"/>
              <a:gd name="connsiteY8" fmla="*/ 451595 h 7122378"/>
              <a:gd name="connsiteX0" fmla="*/ 1662544 w 5194802"/>
              <a:gd name="connsiteY0" fmla="*/ 451595 h 7122378"/>
              <a:gd name="connsiteX1" fmla="*/ 5064742 w 5194802"/>
              <a:gd name="connsiteY1" fmla="*/ 451596 h 7122378"/>
              <a:gd name="connsiteX2" fmla="*/ 5177374 w 5194802"/>
              <a:gd name="connsiteY2" fmla="*/ 564096 h 7122378"/>
              <a:gd name="connsiteX3" fmla="*/ 5194802 w 5194802"/>
              <a:gd name="connsiteY3" fmla="*/ 4638577 h 7122378"/>
              <a:gd name="connsiteX4" fmla="*/ 2650689 w 5194802"/>
              <a:gd name="connsiteY4" fmla="*/ 7121329 h 7122378"/>
              <a:gd name="connsiteX5" fmla="*/ 875431 w 5194802"/>
              <a:gd name="connsiteY5" fmla="*/ 7122378 h 7122378"/>
              <a:gd name="connsiteX6" fmla="*/ 562814 w 5194802"/>
              <a:gd name="connsiteY6" fmla="*/ 7113305 h 7122378"/>
              <a:gd name="connsiteX7" fmla="*/ 1670094 w 5194802"/>
              <a:gd name="connsiteY7" fmla="*/ 4894457 h 7122378"/>
              <a:gd name="connsiteX8" fmla="*/ 1662544 w 5194802"/>
              <a:gd name="connsiteY8" fmla="*/ 451595 h 7122378"/>
              <a:gd name="connsiteX0" fmla="*/ 1662544 w 5194802"/>
              <a:gd name="connsiteY0" fmla="*/ 451595 h 7122378"/>
              <a:gd name="connsiteX1" fmla="*/ 5064742 w 5194802"/>
              <a:gd name="connsiteY1" fmla="*/ 451596 h 7122378"/>
              <a:gd name="connsiteX2" fmla="*/ 5177374 w 5194802"/>
              <a:gd name="connsiteY2" fmla="*/ 564096 h 7122378"/>
              <a:gd name="connsiteX3" fmla="*/ 5194802 w 5194802"/>
              <a:gd name="connsiteY3" fmla="*/ 4638577 h 7122378"/>
              <a:gd name="connsiteX4" fmla="*/ 2650689 w 5194802"/>
              <a:gd name="connsiteY4" fmla="*/ 7121329 h 7122378"/>
              <a:gd name="connsiteX5" fmla="*/ 875431 w 5194802"/>
              <a:gd name="connsiteY5" fmla="*/ 7122378 h 7122378"/>
              <a:gd name="connsiteX6" fmla="*/ 562814 w 5194802"/>
              <a:gd name="connsiteY6" fmla="*/ 7113305 h 7122378"/>
              <a:gd name="connsiteX7" fmla="*/ 1670094 w 5194802"/>
              <a:gd name="connsiteY7" fmla="*/ 4894457 h 7122378"/>
              <a:gd name="connsiteX8" fmla="*/ 1662544 w 5194802"/>
              <a:gd name="connsiteY8" fmla="*/ 451595 h 7122378"/>
              <a:gd name="connsiteX0" fmla="*/ 1662544 w 5194802"/>
              <a:gd name="connsiteY0" fmla="*/ 0 h 6670783"/>
              <a:gd name="connsiteX1" fmla="*/ 5064742 w 5194802"/>
              <a:gd name="connsiteY1" fmla="*/ 1 h 6670783"/>
              <a:gd name="connsiteX2" fmla="*/ 5177374 w 5194802"/>
              <a:gd name="connsiteY2" fmla="*/ 112501 h 6670783"/>
              <a:gd name="connsiteX3" fmla="*/ 5194802 w 5194802"/>
              <a:gd name="connsiteY3" fmla="*/ 4186982 h 6670783"/>
              <a:gd name="connsiteX4" fmla="*/ 2650689 w 5194802"/>
              <a:gd name="connsiteY4" fmla="*/ 6669734 h 6670783"/>
              <a:gd name="connsiteX5" fmla="*/ 875431 w 5194802"/>
              <a:gd name="connsiteY5" fmla="*/ 6670783 h 6670783"/>
              <a:gd name="connsiteX6" fmla="*/ 562814 w 5194802"/>
              <a:gd name="connsiteY6" fmla="*/ 6661710 h 6670783"/>
              <a:gd name="connsiteX7" fmla="*/ 1670094 w 5194802"/>
              <a:gd name="connsiteY7" fmla="*/ 4442862 h 6670783"/>
              <a:gd name="connsiteX8" fmla="*/ 1662544 w 5194802"/>
              <a:gd name="connsiteY8" fmla="*/ 0 h 6670783"/>
              <a:gd name="connsiteX0" fmla="*/ 1100136 w 4632394"/>
              <a:gd name="connsiteY0" fmla="*/ 0 h 6670783"/>
              <a:gd name="connsiteX1" fmla="*/ 4502334 w 4632394"/>
              <a:gd name="connsiteY1" fmla="*/ 1 h 6670783"/>
              <a:gd name="connsiteX2" fmla="*/ 4614966 w 4632394"/>
              <a:gd name="connsiteY2" fmla="*/ 112501 h 6670783"/>
              <a:gd name="connsiteX3" fmla="*/ 4632394 w 4632394"/>
              <a:gd name="connsiteY3" fmla="*/ 4186982 h 6670783"/>
              <a:gd name="connsiteX4" fmla="*/ 2088281 w 4632394"/>
              <a:gd name="connsiteY4" fmla="*/ 6669734 h 6670783"/>
              <a:gd name="connsiteX5" fmla="*/ 313023 w 4632394"/>
              <a:gd name="connsiteY5" fmla="*/ 6670783 h 6670783"/>
              <a:gd name="connsiteX6" fmla="*/ 406 w 4632394"/>
              <a:gd name="connsiteY6" fmla="*/ 6661710 h 6670783"/>
              <a:gd name="connsiteX7" fmla="*/ 1107686 w 4632394"/>
              <a:gd name="connsiteY7" fmla="*/ 4442862 h 6670783"/>
              <a:gd name="connsiteX8" fmla="*/ 1100136 w 4632394"/>
              <a:gd name="connsiteY8" fmla="*/ 0 h 6670783"/>
              <a:gd name="connsiteX0" fmla="*/ 1100136 w 4632394"/>
              <a:gd name="connsiteY0" fmla="*/ 0 h 6670783"/>
              <a:gd name="connsiteX1" fmla="*/ 4502334 w 4632394"/>
              <a:gd name="connsiteY1" fmla="*/ 1 h 6670783"/>
              <a:gd name="connsiteX2" fmla="*/ 4614966 w 4632394"/>
              <a:gd name="connsiteY2" fmla="*/ 112501 h 6670783"/>
              <a:gd name="connsiteX3" fmla="*/ 4632394 w 4632394"/>
              <a:gd name="connsiteY3" fmla="*/ 4186982 h 6670783"/>
              <a:gd name="connsiteX4" fmla="*/ 2088281 w 4632394"/>
              <a:gd name="connsiteY4" fmla="*/ 6669734 h 6670783"/>
              <a:gd name="connsiteX5" fmla="*/ 313023 w 4632394"/>
              <a:gd name="connsiteY5" fmla="*/ 6670783 h 6670783"/>
              <a:gd name="connsiteX6" fmla="*/ 406 w 4632394"/>
              <a:gd name="connsiteY6" fmla="*/ 6661710 h 6670783"/>
              <a:gd name="connsiteX7" fmla="*/ 1099769 w 4632394"/>
              <a:gd name="connsiteY7" fmla="*/ 4438903 h 6670783"/>
              <a:gd name="connsiteX8" fmla="*/ 1100136 w 4632394"/>
              <a:gd name="connsiteY8" fmla="*/ 0 h 6670783"/>
              <a:gd name="connsiteX0" fmla="*/ 1100136 w 4632394"/>
              <a:gd name="connsiteY0" fmla="*/ 0 h 6670783"/>
              <a:gd name="connsiteX1" fmla="*/ 4502334 w 4632394"/>
              <a:gd name="connsiteY1" fmla="*/ 1 h 6670783"/>
              <a:gd name="connsiteX2" fmla="*/ 4614966 w 4632394"/>
              <a:gd name="connsiteY2" fmla="*/ 112501 h 6670783"/>
              <a:gd name="connsiteX3" fmla="*/ 4632394 w 4632394"/>
              <a:gd name="connsiteY3" fmla="*/ 4186982 h 6670783"/>
              <a:gd name="connsiteX4" fmla="*/ 2088281 w 4632394"/>
              <a:gd name="connsiteY4" fmla="*/ 6669734 h 6670783"/>
              <a:gd name="connsiteX5" fmla="*/ 313023 w 4632394"/>
              <a:gd name="connsiteY5" fmla="*/ 6670783 h 6670783"/>
              <a:gd name="connsiteX6" fmla="*/ 406 w 4632394"/>
              <a:gd name="connsiteY6" fmla="*/ 6661710 h 6670783"/>
              <a:gd name="connsiteX7" fmla="*/ 1099769 w 4632394"/>
              <a:gd name="connsiteY7" fmla="*/ 4438903 h 6670783"/>
              <a:gd name="connsiteX8" fmla="*/ 1100136 w 4632394"/>
              <a:gd name="connsiteY8" fmla="*/ 0 h 6670783"/>
              <a:gd name="connsiteX0" fmla="*/ 1636367 w 5168625"/>
              <a:gd name="connsiteY0" fmla="*/ 0 h 6670783"/>
              <a:gd name="connsiteX1" fmla="*/ 5038565 w 5168625"/>
              <a:gd name="connsiteY1" fmla="*/ 1 h 6670783"/>
              <a:gd name="connsiteX2" fmla="*/ 5151197 w 5168625"/>
              <a:gd name="connsiteY2" fmla="*/ 112501 h 6670783"/>
              <a:gd name="connsiteX3" fmla="*/ 5168625 w 5168625"/>
              <a:gd name="connsiteY3" fmla="*/ 4186982 h 6670783"/>
              <a:gd name="connsiteX4" fmla="*/ 2624512 w 5168625"/>
              <a:gd name="connsiteY4" fmla="*/ 6669734 h 6670783"/>
              <a:gd name="connsiteX5" fmla="*/ 849254 w 5168625"/>
              <a:gd name="connsiteY5" fmla="*/ 6670783 h 6670783"/>
              <a:gd name="connsiteX6" fmla="*/ 536637 w 5168625"/>
              <a:gd name="connsiteY6" fmla="*/ 6661710 h 6670783"/>
              <a:gd name="connsiteX7" fmla="*/ 1636000 w 5168625"/>
              <a:gd name="connsiteY7" fmla="*/ 4438903 h 6670783"/>
              <a:gd name="connsiteX8" fmla="*/ 1636367 w 5168625"/>
              <a:gd name="connsiteY8" fmla="*/ 0 h 6670783"/>
              <a:gd name="connsiteX0" fmla="*/ 1134397 w 4666655"/>
              <a:gd name="connsiteY0" fmla="*/ 0 h 6670783"/>
              <a:gd name="connsiteX1" fmla="*/ 4536595 w 4666655"/>
              <a:gd name="connsiteY1" fmla="*/ 1 h 6670783"/>
              <a:gd name="connsiteX2" fmla="*/ 4649227 w 4666655"/>
              <a:gd name="connsiteY2" fmla="*/ 112501 h 6670783"/>
              <a:gd name="connsiteX3" fmla="*/ 4666655 w 4666655"/>
              <a:gd name="connsiteY3" fmla="*/ 4186982 h 6670783"/>
              <a:gd name="connsiteX4" fmla="*/ 2122542 w 4666655"/>
              <a:gd name="connsiteY4" fmla="*/ 6669734 h 6670783"/>
              <a:gd name="connsiteX5" fmla="*/ 347284 w 4666655"/>
              <a:gd name="connsiteY5" fmla="*/ 6670783 h 6670783"/>
              <a:gd name="connsiteX6" fmla="*/ 34667 w 4666655"/>
              <a:gd name="connsiteY6" fmla="*/ 6661710 h 6670783"/>
              <a:gd name="connsiteX7" fmla="*/ 1134030 w 4666655"/>
              <a:gd name="connsiteY7" fmla="*/ 4438903 h 6670783"/>
              <a:gd name="connsiteX8" fmla="*/ 1134397 w 4666655"/>
              <a:gd name="connsiteY8" fmla="*/ 0 h 6670783"/>
              <a:gd name="connsiteX0" fmla="*/ 1114918 w 4647176"/>
              <a:gd name="connsiteY0" fmla="*/ 0 h 6670783"/>
              <a:gd name="connsiteX1" fmla="*/ 4517116 w 4647176"/>
              <a:gd name="connsiteY1" fmla="*/ 1 h 6670783"/>
              <a:gd name="connsiteX2" fmla="*/ 4629748 w 4647176"/>
              <a:gd name="connsiteY2" fmla="*/ 112501 h 6670783"/>
              <a:gd name="connsiteX3" fmla="*/ 4647176 w 4647176"/>
              <a:gd name="connsiteY3" fmla="*/ 4186982 h 6670783"/>
              <a:gd name="connsiteX4" fmla="*/ 2103063 w 4647176"/>
              <a:gd name="connsiteY4" fmla="*/ 6669734 h 6670783"/>
              <a:gd name="connsiteX5" fmla="*/ 921572 w 4647176"/>
              <a:gd name="connsiteY5" fmla="*/ 6670783 h 6670783"/>
              <a:gd name="connsiteX6" fmla="*/ 15188 w 4647176"/>
              <a:gd name="connsiteY6" fmla="*/ 6661710 h 6670783"/>
              <a:gd name="connsiteX7" fmla="*/ 1114551 w 4647176"/>
              <a:gd name="connsiteY7" fmla="*/ 4438903 h 6670783"/>
              <a:gd name="connsiteX8" fmla="*/ 1114918 w 4647176"/>
              <a:gd name="connsiteY8" fmla="*/ 0 h 6670783"/>
              <a:gd name="connsiteX0" fmla="*/ 870250 w 4402508"/>
              <a:gd name="connsiteY0" fmla="*/ 0 h 6670783"/>
              <a:gd name="connsiteX1" fmla="*/ 4272448 w 4402508"/>
              <a:gd name="connsiteY1" fmla="*/ 1 h 6670783"/>
              <a:gd name="connsiteX2" fmla="*/ 4385080 w 4402508"/>
              <a:gd name="connsiteY2" fmla="*/ 112501 h 6670783"/>
              <a:gd name="connsiteX3" fmla="*/ 4402508 w 4402508"/>
              <a:gd name="connsiteY3" fmla="*/ 4186982 h 6670783"/>
              <a:gd name="connsiteX4" fmla="*/ 1858395 w 4402508"/>
              <a:gd name="connsiteY4" fmla="*/ 6669734 h 6670783"/>
              <a:gd name="connsiteX5" fmla="*/ 676904 w 4402508"/>
              <a:gd name="connsiteY5" fmla="*/ 6670783 h 6670783"/>
              <a:gd name="connsiteX6" fmla="*/ 19902 w 4402508"/>
              <a:gd name="connsiteY6" fmla="*/ 6665669 h 6670783"/>
              <a:gd name="connsiteX7" fmla="*/ 869883 w 4402508"/>
              <a:gd name="connsiteY7" fmla="*/ 4438903 h 6670783"/>
              <a:gd name="connsiteX8" fmla="*/ 870250 w 4402508"/>
              <a:gd name="connsiteY8" fmla="*/ 0 h 6670783"/>
              <a:gd name="connsiteX0" fmla="*/ 1221304 w 4753562"/>
              <a:gd name="connsiteY0" fmla="*/ 0 h 6670783"/>
              <a:gd name="connsiteX1" fmla="*/ 4623502 w 4753562"/>
              <a:gd name="connsiteY1" fmla="*/ 1 h 6670783"/>
              <a:gd name="connsiteX2" fmla="*/ 4736134 w 4753562"/>
              <a:gd name="connsiteY2" fmla="*/ 112501 h 6670783"/>
              <a:gd name="connsiteX3" fmla="*/ 4753562 w 4753562"/>
              <a:gd name="connsiteY3" fmla="*/ 4186982 h 6670783"/>
              <a:gd name="connsiteX4" fmla="*/ 2209449 w 4753562"/>
              <a:gd name="connsiteY4" fmla="*/ 6669734 h 6670783"/>
              <a:gd name="connsiteX5" fmla="*/ 1027958 w 4753562"/>
              <a:gd name="connsiteY5" fmla="*/ 6670783 h 6670783"/>
              <a:gd name="connsiteX6" fmla="*/ 370956 w 4753562"/>
              <a:gd name="connsiteY6" fmla="*/ 6665669 h 6670783"/>
              <a:gd name="connsiteX7" fmla="*/ 1220937 w 4753562"/>
              <a:gd name="connsiteY7" fmla="*/ 4438903 h 6670783"/>
              <a:gd name="connsiteX8" fmla="*/ 1221304 w 4753562"/>
              <a:gd name="connsiteY8" fmla="*/ 0 h 6670783"/>
              <a:gd name="connsiteX0" fmla="*/ 1231293 w 4763551"/>
              <a:gd name="connsiteY0" fmla="*/ 0 h 6670783"/>
              <a:gd name="connsiteX1" fmla="*/ 4633491 w 4763551"/>
              <a:gd name="connsiteY1" fmla="*/ 1 h 6670783"/>
              <a:gd name="connsiteX2" fmla="*/ 4746123 w 4763551"/>
              <a:gd name="connsiteY2" fmla="*/ 112501 h 6670783"/>
              <a:gd name="connsiteX3" fmla="*/ 4763551 w 4763551"/>
              <a:gd name="connsiteY3" fmla="*/ 4186982 h 6670783"/>
              <a:gd name="connsiteX4" fmla="*/ 2219438 w 4763551"/>
              <a:gd name="connsiteY4" fmla="*/ 6669734 h 6670783"/>
              <a:gd name="connsiteX5" fmla="*/ 1037947 w 4763551"/>
              <a:gd name="connsiteY5" fmla="*/ 6670783 h 6670783"/>
              <a:gd name="connsiteX6" fmla="*/ 380945 w 4763551"/>
              <a:gd name="connsiteY6" fmla="*/ 6665669 h 6670783"/>
              <a:gd name="connsiteX7" fmla="*/ 1230926 w 4763551"/>
              <a:gd name="connsiteY7" fmla="*/ 4438903 h 6670783"/>
              <a:gd name="connsiteX8" fmla="*/ 1231293 w 4763551"/>
              <a:gd name="connsiteY8" fmla="*/ 0 h 6670783"/>
              <a:gd name="connsiteX0" fmla="*/ 1231293 w 4763551"/>
              <a:gd name="connsiteY0" fmla="*/ 0 h 6670783"/>
              <a:gd name="connsiteX1" fmla="*/ 4633491 w 4763551"/>
              <a:gd name="connsiteY1" fmla="*/ 1 h 6670783"/>
              <a:gd name="connsiteX2" fmla="*/ 4746123 w 4763551"/>
              <a:gd name="connsiteY2" fmla="*/ 112501 h 6670783"/>
              <a:gd name="connsiteX3" fmla="*/ 4763551 w 4763551"/>
              <a:gd name="connsiteY3" fmla="*/ 4186982 h 6670783"/>
              <a:gd name="connsiteX4" fmla="*/ 2219438 w 4763551"/>
              <a:gd name="connsiteY4" fmla="*/ 6669734 h 6670783"/>
              <a:gd name="connsiteX5" fmla="*/ 1037947 w 4763551"/>
              <a:gd name="connsiteY5" fmla="*/ 6670783 h 6670783"/>
              <a:gd name="connsiteX6" fmla="*/ 380945 w 4763551"/>
              <a:gd name="connsiteY6" fmla="*/ 6665669 h 6670783"/>
              <a:gd name="connsiteX7" fmla="*/ 1230926 w 4763551"/>
              <a:gd name="connsiteY7" fmla="*/ 4438903 h 6670783"/>
              <a:gd name="connsiteX8" fmla="*/ 1231293 w 4763551"/>
              <a:gd name="connsiteY8" fmla="*/ 0 h 6670783"/>
              <a:gd name="connsiteX0" fmla="*/ 852856 w 4385114"/>
              <a:gd name="connsiteY0" fmla="*/ 0 h 6831650"/>
              <a:gd name="connsiteX1" fmla="*/ 4255054 w 4385114"/>
              <a:gd name="connsiteY1" fmla="*/ 1 h 6831650"/>
              <a:gd name="connsiteX2" fmla="*/ 4367686 w 4385114"/>
              <a:gd name="connsiteY2" fmla="*/ 112501 h 6831650"/>
              <a:gd name="connsiteX3" fmla="*/ 4385114 w 4385114"/>
              <a:gd name="connsiteY3" fmla="*/ 4186982 h 6831650"/>
              <a:gd name="connsiteX4" fmla="*/ 1841001 w 4385114"/>
              <a:gd name="connsiteY4" fmla="*/ 6669734 h 6831650"/>
              <a:gd name="connsiteX5" fmla="*/ 1189942 w 4385114"/>
              <a:gd name="connsiteY5" fmla="*/ 6670783 h 6831650"/>
              <a:gd name="connsiteX6" fmla="*/ 2508 w 4385114"/>
              <a:gd name="connsiteY6" fmla="*/ 6665669 h 6831650"/>
              <a:gd name="connsiteX7" fmla="*/ 852489 w 4385114"/>
              <a:gd name="connsiteY7" fmla="*/ 4438903 h 6831650"/>
              <a:gd name="connsiteX8" fmla="*/ 852856 w 4385114"/>
              <a:gd name="connsiteY8" fmla="*/ 0 h 6831650"/>
              <a:gd name="connsiteX0" fmla="*/ 852856 w 4385114"/>
              <a:gd name="connsiteY0" fmla="*/ 0 h 6830767"/>
              <a:gd name="connsiteX1" fmla="*/ 4255054 w 4385114"/>
              <a:gd name="connsiteY1" fmla="*/ 1 h 6830767"/>
              <a:gd name="connsiteX2" fmla="*/ 4367686 w 4385114"/>
              <a:gd name="connsiteY2" fmla="*/ 112501 h 6830767"/>
              <a:gd name="connsiteX3" fmla="*/ 4385114 w 4385114"/>
              <a:gd name="connsiteY3" fmla="*/ 4186982 h 6830767"/>
              <a:gd name="connsiteX4" fmla="*/ 1841001 w 4385114"/>
              <a:gd name="connsiteY4" fmla="*/ 6669734 h 6830767"/>
              <a:gd name="connsiteX5" fmla="*/ 1189942 w 4385114"/>
              <a:gd name="connsiteY5" fmla="*/ 6670783 h 6830767"/>
              <a:gd name="connsiteX6" fmla="*/ 2508 w 4385114"/>
              <a:gd name="connsiteY6" fmla="*/ 6665669 h 6830767"/>
              <a:gd name="connsiteX7" fmla="*/ 852489 w 4385114"/>
              <a:gd name="connsiteY7" fmla="*/ 4438903 h 6830767"/>
              <a:gd name="connsiteX8" fmla="*/ 852856 w 4385114"/>
              <a:gd name="connsiteY8" fmla="*/ 0 h 6830767"/>
              <a:gd name="connsiteX0" fmla="*/ 852856 w 4385114"/>
              <a:gd name="connsiteY0" fmla="*/ 0 h 6670783"/>
              <a:gd name="connsiteX1" fmla="*/ 4255054 w 4385114"/>
              <a:gd name="connsiteY1" fmla="*/ 1 h 6670783"/>
              <a:gd name="connsiteX2" fmla="*/ 4367686 w 4385114"/>
              <a:gd name="connsiteY2" fmla="*/ 112501 h 6670783"/>
              <a:gd name="connsiteX3" fmla="*/ 4385114 w 4385114"/>
              <a:gd name="connsiteY3" fmla="*/ 4186982 h 6670783"/>
              <a:gd name="connsiteX4" fmla="*/ 1841001 w 4385114"/>
              <a:gd name="connsiteY4" fmla="*/ 6669734 h 6670783"/>
              <a:gd name="connsiteX5" fmla="*/ 1189942 w 4385114"/>
              <a:gd name="connsiteY5" fmla="*/ 6670783 h 6670783"/>
              <a:gd name="connsiteX6" fmla="*/ 2508 w 4385114"/>
              <a:gd name="connsiteY6" fmla="*/ 6665669 h 6670783"/>
              <a:gd name="connsiteX7" fmla="*/ 852489 w 4385114"/>
              <a:gd name="connsiteY7" fmla="*/ 4438903 h 6670783"/>
              <a:gd name="connsiteX8" fmla="*/ 852856 w 4385114"/>
              <a:gd name="connsiteY8" fmla="*/ 0 h 6670783"/>
              <a:gd name="connsiteX0" fmla="*/ 850348 w 4382606"/>
              <a:gd name="connsiteY0" fmla="*/ 0 h 6670783"/>
              <a:gd name="connsiteX1" fmla="*/ 4252546 w 4382606"/>
              <a:gd name="connsiteY1" fmla="*/ 1 h 6670783"/>
              <a:gd name="connsiteX2" fmla="*/ 4365178 w 4382606"/>
              <a:gd name="connsiteY2" fmla="*/ 112501 h 6670783"/>
              <a:gd name="connsiteX3" fmla="*/ 4382606 w 4382606"/>
              <a:gd name="connsiteY3" fmla="*/ 4186982 h 6670783"/>
              <a:gd name="connsiteX4" fmla="*/ 1838493 w 4382606"/>
              <a:gd name="connsiteY4" fmla="*/ 6669734 h 6670783"/>
              <a:gd name="connsiteX5" fmla="*/ 1187434 w 4382606"/>
              <a:gd name="connsiteY5" fmla="*/ 6670783 h 6670783"/>
              <a:gd name="connsiteX6" fmla="*/ 0 w 4382606"/>
              <a:gd name="connsiteY6" fmla="*/ 6665669 h 6670783"/>
              <a:gd name="connsiteX7" fmla="*/ 849981 w 4382606"/>
              <a:gd name="connsiteY7" fmla="*/ 4438903 h 6670783"/>
              <a:gd name="connsiteX8" fmla="*/ 850348 w 4382606"/>
              <a:gd name="connsiteY8" fmla="*/ 0 h 6670783"/>
              <a:gd name="connsiteX0" fmla="*/ 850348 w 4382606"/>
              <a:gd name="connsiteY0" fmla="*/ 0 h 6670783"/>
              <a:gd name="connsiteX1" fmla="*/ 4252546 w 4382606"/>
              <a:gd name="connsiteY1" fmla="*/ 1 h 6670783"/>
              <a:gd name="connsiteX2" fmla="*/ 4365178 w 4382606"/>
              <a:gd name="connsiteY2" fmla="*/ 112501 h 6670783"/>
              <a:gd name="connsiteX3" fmla="*/ 4382606 w 4382606"/>
              <a:gd name="connsiteY3" fmla="*/ 4186982 h 6670783"/>
              <a:gd name="connsiteX4" fmla="*/ 1838493 w 4382606"/>
              <a:gd name="connsiteY4" fmla="*/ 6669734 h 6670783"/>
              <a:gd name="connsiteX5" fmla="*/ 1187434 w 4382606"/>
              <a:gd name="connsiteY5" fmla="*/ 6670783 h 6670783"/>
              <a:gd name="connsiteX6" fmla="*/ 0 w 4382606"/>
              <a:gd name="connsiteY6" fmla="*/ 6665669 h 6670783"/>
              <a:gd name="connsiteX7" fmla="*/ 853939 w 4382606"/>
              <a:gd name="connsiteY7" fmla="*/ 5424555 h 6670783"/>
              <a:gd name="connsiteX8" fmla="*/ 850348 w 4382606"/>
              <a:gd name="connsiteY8" fmla="*/ 0 h 6670783"/>
              <a:gd name="connsiteX0" fmla="*/ 850348 w 4382606"/>
              <a:gd name="connsiteY0" fmla="*/ 0 h 6670783"/>
              <a:gd name="connsiteX1" fmla="*/ 4252546 w 4382606"/>
              <a:gd name="connsiteY1" fmla="*/ 1 h 6670783"/>
              <a:gd name="connsiteX2" fmla="*/ 4365178 w 4382606"/>
              <a:gd name="connsiteY2" fmla="*/ 112501 h 6670783"/>
              <a:gd name="connsiteX3" fmla="*/ 4382606 w 4382606"/>
              <a:gd name="connsiteY3" fmla="*/ 4186982 h 6670783"/>
              <a:gd name="connsiteX4" fmla="*/ 1838493 w 4382606"/>
              <a:gd name="connsiteY4" fmla="*/ 6669734 h 6670783"/>
              <a:gd name="connsiteX5" fmla="*/ 1187434 w 4382606"/>
              <a:gd name="connsiteY5" fmla="*/ 6670783 h 6670783"/>
              <a:gd name="connsiteX6" fmla="*/ 0 w 4382606"/>
              <a:gd name="connsiteY6" fmla="*/ 6665669 h 6670783"/>
              <a:gd name="connsiteX7" fmla="*/ 853939 w 4382606"/>
              <a:gd name="connsiteY7" fmla="*/ 5424555 h 6670783"/>
              <a:gd name="connsiteX8" fmla="*/ 850348 w 4382606"/>
              <a:gd name="connsiteY8" fmla="*/ 0 h 6670783"/>
              <a:gd name="connsiteX0" fmla="*/ 850348 w 4382606"/>
              <a:gd name="connsiteY0" fmla="*/ 0 h 6670783"/>
              <a:gd name="connsiteX1" fmla="*/ 4252546 w 4382606"/>
              <a:gd name="connsiteY1" fmla="*/ 1 h 6670783"/>
              <a:gd name="connsiteX2" fmla="*/ 4365178 w 4382606"/>
              <a:gd name="connsiteY2" fmla="*/ 112501 h 6670783"/>
              <a:gd name="connsiteX3" fmla="*/ 4382606 w 4382606"/>
              <a:gd name="connsiteY3" fmla="*/ 4186982 h 6670783"/>
              <a:gd name="connsiteX4" fmla="*/ 1838493 w 4382606"/>
              <a:gd name="connsiteY4" fmla="*/ 6669734 h 6670783"/>
              <a:gd name="connsiteX5" fmla="*/ 1187434 w 4382606"/>
              <a:gd name="connsiteY5" fmla="*/ 6670783 h 6670783"/>
              <a:gd name="connsiteX6" fmla="*/ 0 w 4382606"/>
              <a:gd name="connsiteY6" fmla="*/ 6665669 h 6670783"/>
              <a:gd name="connsiteX7" fmla="*/ 853939 w 4382606"/>
              <a:gd name="connsiteY7" fmla="*/ 5871859 h 6670783"/>
              <a:gd name="connsiteX8" fmla="*/ 850348 w 4382606"/>
              <a:gd name="connsiteY8" fmla="*/ 0 h 6670783"/>
              <a:gd name="connsiteX0" fmla="*/ 850348 w 4382606"/>
              <a:gd name="connsiteY0" fmla="*/ 0 h 6670783"/>
              <a:gd name="connsiteX1" fmla="*/ 4252546 w 4382606"/>
              <a:gd name="connsiteY1" fmla="*/ 1 h 6670783"/>
              <a:gd name="connsiteX2" fmla="*/ 4365178 w 4382606"/>
              <a:gd name="connsiteY2" fmla="*/ 112501 h 6670783"/>
              <a:gd name="connsiteX3" fmla="*/ 4382606 w 4382606"/>
              <a:gd name="connsiteY3" fmla="*/ 4186982 h 6670783"/>
              <a:gd name="connsiteX4" fmla="*/ 1838493 w 4382606"/>
              <a:gd name="connsiteY4" fmla="*/ 6669734 h 6670783"/>
              <a:gd name="connsiteX5" fmla="*/ 1187434 w 4382606"/>
              <a:gd name="connsiteY5" fmla="*/ 6670783 h 6670783"/>
              <a:gd name="connsiteX6" fmla="*/ 0 w 4382606"/>
              <a:gd name="connsiteY6" fmla="*/ 6665669 h 6670783"/>
              <a:gd name="connsiteX7" fmla="*/ 853939 w 4382606"/>
              <a:gd name="connsiteY7" fmla="*/ 5871859 h 6670783"/>
              <a:gd name="connsiteX8" fmla="*/ 850348 w 4382606"/>
              <a:gd name="connsiteY8" fmla="*/ 0 h 667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2606" h="6670783">
                <a:moveTo>
                  <a:pt x="850348" y="0"/>
                </a:moveTo>
                <a:lnTo>
                  <a:pt x="4252546" y="1"/>
                </a:lnTo>
                <a:cubicBezTo>
                  <a:pt x="4314751" y="1"/>
                  <a:pt x="4365178" y="50369"/>
                  <a:pt x="4365178" y="112501"/>
                </a:cubicBezTo>
                <a:cubicBezTo>
                  <a:pt x="4370988" y="1470662"/>
                  <a:pt x="4381688" y="3000814"/>
                  <a:pt x="4382606" y="4186982"/>
                </a:cubicBezTo>
                <a:cubicBezTo>
                  <a:pt x="4327252" y="5228172"/>
                  <a:pt x="3587142" y="6672886"/>
                  <a:pt x="1838493" y="6669734"/>
                </a:cubicBezTo>
                <a:lnTo>
                  <a:pt x="1187434" y="6670783"/>
                </a:lnTo>
                <a:cubicBezTo>
                  <a:pt x="849680" y="6663801"/>
                  <a:pt x="479795" y="6661597"/>
                  <a:pt x="0" y="6665669"/>
                </a:cubicBezTo>
                <a:cubicBezTo>
                  <a:pt x="838366" y="6657866"/>
                  <a:pt x="848211" y="6041514"/>
                  <a:pt x="853939" y="5871859"/>
                </a:cubicBezTo>
                <a:cubicBezTo>
                  <a:pt x="859667" y="5702204"/>
                  <a:pt x="843956" y="1016091"/>
                  <a:pt x="85034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5823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FBF4-0A0F-8E36-9B5E-1CD0A833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454" y="504488"/>
            <a:ext cx="4888285" cy="526661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26A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7D40A-0252-FF8E-087D-C2B43C7C15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99457" y="1437437"/>
            <a:ext cx="4888284" cy="45644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37" indent="-269868">
              <a:buClr>
                <a:schemeClr val="accent1"/>
              </a:buClr>
              <a:buFont typeface="Calibri" panose="020F0502020204030204" pitchFamily="34" charset="0"/>
              <a:buChar char="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1271433-21F0-E0C3-7254-4896839E4D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15" y="90969"/>
            <a:ext cx="3993224" cy="6671275"/>
          </a:xfrm>
          <a:custGeom>
            <a:avLst/>
            <a:gdLst>
              <a:gd name="connsiteX0" fmla="*/ 5102598 w 5102598"/>
              <a:gd name="connsiteY0" fmla="*/ 0 h 6686378"/>
              <a:gd name="connsiteX1" fmla="*/ 4123828 w 5102598"/>
              <a:gd name="connsiteY1" fmla="*/ 1106503 h 6686378"/>
              <a:gd name="connsiteX2" fmla="*/ 4138085 w 5102598"/>
              <a:gd name="connsiteY2" fmla="*/ 6678415 h 6686378"/>
              <a:gd name="connsiteX3" fmla="*/ 79684 w 5102598"/>
              <a:gd name="connsiteY3" fmla="*/ 6686378 h 6686378"/>
              <a:gd name="connsiteX4" fmla="*/ 0 w 5102598"/>
              <a:gd name="connsiteY4" fmla="*/ 6606694 h 6686378"/>
              <a:gd name="connsiteX5" fmla="*/ 0 w 5102598"/>
              <a:gd name="connsiteY5" fmla="*/ 82893 h 6686378"/>
              <a:gd name="connsiteX6" fmla="*/ 79684 w 5102598"/>
              <a:gd name="connsiteY6" fmla="*/ 3209 h 6686378"/>
              <a:gd name="connsiteX7" fmla="*/ 4897453 w 5102598"/>
              <a:gd name="connsiteY7" fmla="*/ 3209 h 6686378"/>
              <a:gd name="connsiteX8" fmla="*/ 5102598 w 5102598"/>
              <a:gd name="connsiteY8" fmla="*/ 0 h 6686378"/>
              <a:gd name="connsiteX0" fmla="*/ 5102598 w 5102598"/>
              <a:gd name="connsiteY0" fmla="*/ 0 h 6686378"/>
              <a:gd name="connsiteX1" fmla="*/ 3292556 w 5102598"/>
              <a:gd name="connsiteY1" fmla="*/ 1150046 h 6686378"/>
              <a:gd name="connsiteX2" fmla="*/ 4138085 w 5102598"/>
              <a:gd name="connsiteY2" fmla="*/ 6678415 h 6686378"/>
              <a:gd name="connsiteX3" fmla="*/ 79684 w 5102598"/>
              <a:gd name="connsiteY3" fmla="*/ 6686378 h 6686378"/>
              <a:gd name="connsiteX4" fmla="*/ 0 w 5102598"/>
              <a:gd name="connsiteY4" fmla="*/ 6606694 h 6686378"/>
              <a:gd name="connsiteX5" fmla="*/ 0 w 5102598"/>
              <a:gd name="connsiteY5" fmla="*/ 82893 h 6686378"/>
              <a:gd name="connsiteX6" fmla="*/ 79684 w 5102598"/>
              <a:gd name="connsiteY6" fmla="*/ 3209 h 6686378"/>
              <a:gd name="connsiteX7" fmla="*/ 4897453 w 5102598"/>
              <a:gd name="connsiteY7" fmla="*/ 3209 h 6686378"/>
              <a:gd name="connsiteX8" fmla="*/ 5102598 w 5102598"/>
              <a:gd name="connsiteY8" fmla="*/ 0 h 6686378"/>
              <a:gd name="connsiteX0" fmla="*/ 5102598 w 5102598"/>
              <a:gd name="connsiteY0" fmla="*/ 0 h 6686378"/>
              <a:gd name="connsiteX1" fmla="*/ 3292556 w 5102598"/>
              <a:gd name="connsiteY1" fmla="*/ 1150046 h 6686378"/>
              <a:gd name="connsiteX2" fmla="*/ 3283062 w 5102598"/>
              <a:gd name="connsiteY2" fmla="*/ 6686332 h 6686378"/>
              <a:gd name="connsiteX3" fmla="*/ 79684 w 5102598"/>
              <a:gd name="connsiteY3" fmla="*/ 6686378 h 6686378"/>
              <a:gd name="connsiteX4" fmla="*/ 0 w 5102598"/>
              <a:gd name="connsiteY4" fmla="*/ 6606694 h 6686378"/>
              <a:gd name="connsiteX5" fmla="*/ 0 w 5102598"/>
              <a:gd name="connsiteY5" fmla="*/ 82893 h 6686378"/>
              <a:gd name="connsiteX6" fmla="*/ 79684 w 5102598"/>
              <a:gd name="connsiteY6" fmla="*/ 3209 h 6686378"/>
              <a:gd name="connsiteX7" fmla="*/ 4897453 w 5102598"/>
              <a:gd name="connsiteY7" fmla="*/ 3209 h 6686378"/>
              <a:gd name="connsiteX8" fmla="*/ 5102598 w 5102598"/>
              <a:gd name="connsiteY8" fmla="*/ 0 h 6686378"/>
              <a:gd name="connsiteX0" fmla="*/ 5102598 w 5102598"/>
              <a:gd name="connsiteY0" fmla="*/ 0 h 6686378"/>
              <a:gd name="connsiteX1" fmla="*/ 3292556 w 5102598"/>
              <a:gd name="connsiteY1" fmla="*/ 1150046 h 6686378"/>
              <a:gd name="connsiteX2" fmla="*/ 3283062 w 5102598"/>
              <a:gd name="connsiteY2" fmla="*/ 6686332 h 6686378"/>
              <a:gd name="connsiteX3" fmla="*/ 79684 w 5102598"/>
              <a:gd name="connsiteY3" fmla="*/ 6686378 h 6686378"/>
              <a:gd name="connsiteX4" fmla="*/ 0 w 5102598"/>
              <a:gd name="connsiteY4" fmla="*/ 6606694 h 6686378"/>
              <a:gd name="connsiteX5" fmla="*/ 0 w 5102598"/>
              <a:gd name="connsiteY5" fmla="*/ 82893 h 6686378"/>
              <a:gd name="connsiteX6" fmla="*/ 79684 w 5102598"/>
              <a:gd name="connsiteY6" fmla="*/ 3209 h 6686378"/>
              <a:gd name="connsiteX7" fmla="*/ 2538222 w 5102598"/>
              <a:gd name="connsiteY7" fmla="*/ 7168 h 6686378"/>
              <a:gd name="connsiteX8" fmla="*/ 5102598 w 5102598"/>
              <a:gd name="connsiteY8" fmla="*/ 0 h 6686378"/>
              <a:gd name="connsiteX0" fmla="*/ 4002151 w 4002151"/>
              <a:gd name="connsiteY0" fmla="*/ 0 h 6698254"/>
              <a:gd name="connsiteX1" fmla="*/ 3292556 w 4002151"/>
              <a:gd name="connsiteY1" fmla="*/ 1161922 h 6698254"/>
              <a:gd name="connsiteX2" fmla="*/ 3283062 w 4002151"/>
              <a:gd name="connsiteY2" fmla="*/ 6698208 h 6698254"/>
              <a:gd name="connsiteX3" fmla="*/ 79684 w 4002151"/>
              <a:gd name="connsiteY3" fmla="*/ 6698254 h 6698254"/>
              <a:gd name="connsiteX4" fmla="*/ 0 w 4002151"/>
              <a:gd name="connsiteY4" fmla="*/ 6618570 h 6698254"/>
              <a:gd name="connsiteX5" fmla="*/ 0 w 4002151"/>
              <a:gd name="connsiteY5" fmla="*/ 94769 h 6698254"/>
              <a:gd name="connsiteX6" fmla="*/ 79684 w 4002151"/>
              <a:gd name="connsiteY6" fmla="*/ 15085 h 6698254"/>
              <a:gd name="connsiteX7" fmla="*/ 2538222 w 4002151"/>
              <a:gd name="connsiteY7" fmla="*/ 19044 h 6698254"/>
              <a:gd name="connsiteX8" fmla="*/ 4002151 w 4002151"/>
              <a:gd name="connsiteY8" fmla="*/ 0 h 6698254"/>
              <a:gd name="connsiteX0" fmla="*/ 4002151 w 4002151"/>
              <a:gd name="connsiteY0" fmla="*/ 0 h 6698254"/>
              <a:gd name="connsiteX1" fmla="*/ 3292556 w 4002151"/>
              <a:gd name="connsiteY1" fmla="*/ 1161922 h 6698254"/>
              <a:gd name="connsiteX2" fmla="*/ 3283062 w 4002151"/>
              <a:gd name="connsiteY2" fmla="*/ 6698208 h 6698254"/>
              <a:gd name="connsiteX3" fmla="*/ 79684 w 4002151"/>
              <a:gd name="connsiteY3" fmla="*/ 6698254 h 6698254"/>
              <a:gd name="connsiteX4" fmla="*/ 0 w 4002151"/>
              <a:gd name="connsiteY4" fmla="*/ 6618570 h 6698254"/>
              <a:gd name="connsiteX5" fmla="*/ 0 w 4002151"/>
              <a:gd name="connsiteY5" fmla="*/ 94769 h 6698254"/>
              <a:gd name="connsiteX6" fmla="*/ 79684 w 4002151"/>
              <a:gd name="connsiteY6" fmla="*/ 15085 h 6698254"/>
              <a:gd name="connsiteX7" fmla="*/ 2538222 w 4002151"/>
              <a:gd name="connsiteY7" fmla="*/ 19044 h 6698254"/>
              <a:gd name="connsiteX8" fmla="*/ 4002151 w 4002151"/>
              <a:gd name="connsiteY8" fmla="*/ 0 h 6698254"/>
              <a:gd name="connsiteX0" fmla="*/ 4002151 w 4014870"/>
              <a:gd name="connsiteY0" fmla="*/ 55108 h 6753362"/>
              <a:gd name="connsiteX1" fmla="*/ 3287135 w 4014870"/>
              <a:gd name="connsiteY1" fmla="*/ 862835 h 6753362"/>
              <a:gd name="connsiteX2" fmla="*/ 3283062 w 4014870"/>
              <a:gd name="connsiteY2" fmla="*/ 6753316 h 6753362"/>
              <a:gd name="connsiteX3" fmla="*/ 79684 w 4014870"/>
              <a:gd name="connsiteY3" fmla="*/ 6753362 h 6753362"/>
              <a:gd name="connsiteX4" fmla="*/ 0 w 4014870"/>
              <a:gd name="connsiteY4" fmla="*/ 6673678 h 6753362"/>
              <a:gd name="connsiteX5" fmla="*/ 0 w 4014870"/>
              <a:gd name="connsiteY5" fmla="*/ 149877 h 6753362"/>
              <a:gd name="connsiteX6" fmla="*/ 79684 w 4014870"/>
              <a:gd name="connsiteY6" fmla="*/ 70193 h 6753362"/>
              <a:gd name="connsiteX7" fmla="*/ 2538222 w 4014870"/>
              <a:gd name="connsiteY7" fmla="*/ 74152 h 6753362"/>
              <a:gd name="connsiteX8" fmla="*/ 4002151 w 4014870"/>
              <a:gd name="connsiteY8" fmla="*/ 55108 h 6753362"/>
              <a:gd name="connsiteX0" fmla="*/ 4000344 w 4013088"/>
              <a:gd name="connsiteY0" fmla="*/ 59596 h 6739779"/>
              <a:gd name="connsiteX1" fmla="*/ 3287135 w 4013088"/>
              <a:gd name="connsiteY1" fmla="*/ 849252 h 6739779"/>
              <a:gd name="connsiteX2" fmla="*/ 3283062 w 4013088"/>
              <a:gd name="connsiteY2" fmla="*/ 6739733 h 6739779"/>
              <a:gd name="connsiteX3" fmla="*/ 79684 w 4013088"/>
              <a:gd name="connsiteY3" fmla="*/ 6739779 h 6739779"/>
              <a:gd name="connsiteX4" fmla="*/ 0 w 4013088"/>
              <a:gd name="connsiteY4" fmla="*/ 6660095 h 6739779"/>
              <a:gd name="connsiteX5" fmla="*/ 0 w 4013088"/>
              <a:gd name="connsiteY5" fmla="*/ 136294 h 6739779"/>
              <a:gd name="connsiteX6" fmla="*/ 79684 w 4013088"/>
              <a:gd name="connsiteY6" fmla="*/ 56610 h 6739779"/>
              <a:gd name="connsiteX7" fmla="*/ 2538222 w 4013088"/>
              <a:gd name="connsiteY7" fmla="*/ 60569 h 6739779"/>
              <a:gd name="connsiteX8" fmla="*/ 4000344 w 4013088"/>
              <a:gd name="connsiteY8" fmla="*/ 59596 h 6739779"/>
              <a:gd name="connsiteX0" fmla="*/ 4000344 w 4013088"/>
              <a:gd name="connsiteY0" fmla="*/ 3088 h 6683271"/>
              <a:gd name="connsiteX1" fmla="*/ 3287135 w 4013088"/>
              <a:gd name="connsiteY1" fmla="*/ 792744 h 6683271"/>
              <a:gd name="connsiteX2" fmla="*/ 3283062 w 4013088"/>
              <a:gd name="connsiteY2" fmla="*/ 6683225 h 6683271"/>
              <a:gd name="connsiteX3" fmla="*/ 79684 w 4013088"/>
              <a:gd name="connsiteY3" fmla="*/ 6683271 h 6683271"/>
              <a:gd name="connsiteX4" fmla="*/ 0 w 4013088"/>
              <a:gd name="connsiteY4" fmla="*/ 6603587 h 6683271"/>
              <a:gd name="connsiteX5" fmla="*/ 0 w 4013088"/>
              <a:gd name="connsiteY5" fmla="*/ 79786 h 6683271"/>
              <a:gd name="connsiteX6" fmla="*/ 79684 w 4013088"/>
              <a:gd name="connsiteY6" fmla="*/ 102 h 6683271"/>
              <a:gd name="connsiteX7" fmla="*/ 2538222 w 4013088"/>
              <a:gd name="connsiteY7" fmla="*/ 4061 h 6683271"/>
              <a:gd name="connsiteX8" fmla="*/ 4000344 w 4013088"/>
              <a:gd name="connsiteY8" fmla="*/ 3088 h 6683271"/>
              <a:gd name="connsiteX0" fmla="*/ 4000344 w 4013088"/>
              <a:gd name="connsiteY0" fmla="*/ 2986 h 6683169"/>
              <a:gd name="connsiteX1" fmla="*/ 3287135 w 4013088"/>
              <a:gd name="connsiteY1" fmla="*/ 792642 h 6683169"/>
              <a:gd name="connsiteX2" fmla="*/ 3283062 w 4013088"/>
              <a:gd name="connsiteY2" fmla="*/ 6683123 h 6683169"/>
              <a:gd name="connsiteX3" fmla="*/ 79684 w 4013088"/>
              <a:gd name="connsiteY3" fmla="*/ 6683169 h 6683169"/>
              <a:gd name="connsiteX4" fmla="*/ 0 w 4013088"/>
              <a:gd name="connsiteY4" fmla="*/ 6603485 h 6683169"/>
              <a:gd name="connsiteX5" fmla="*/ 0 w 4013088"/>
              <a:gd name="connsiteY5" fmla="*/ 79684 h 6683169"/>
              <a:gd name="connsiteX6" fmla="*/ 79684 w 4013088"/>
              <a:gd name="connsiteY6" fmla="*/ 0 h 6683169"/>
              <a:gd name="connsiteX7" fmla="*/ 2538222 w 4013088"/>
              <a:gd name="connsiteY7" fmla="*/ 3959 h 6683169"/>
              <a:gd name="connsiteX8" fmla="*/ 4000344 w 4013088"/>
              <a:gd name="connsiteY8" fmla="*/ 2986 h 6683169"/>
              <a:gd name="connsiteX0" fmla="*/ 4000344 w 4013088"/>
              <a:gd name="connsiteY0" fmla="*/ 2986 h 6683169"/>
              <a:gd name="connsiteX1" fmla="*/ 3287135 w 4013088"/>
              <a:gd name="connsiteY1" fmla="*/ 792642 h 6683169"/>
              <a:gd name="connsiteX2" fmla="*/ 3283062 w 4013088"/>
              <a:gd name="connsiteY2" fmla="*/ 6683123 h 6683169"/>
              <a:gd name="connsiteX3" fmla="*/ 79684 w 4013088"/>
              <a:gd name="connsiteY3" fmla="*/ 6683169 h 6683169"/>
              <a:gd name="connsiteX4" fmla="*/ 0 w 4013088"/>
              <a:gd name="connsiteY4" fmla="*/ 6603485 h 6683169"/>
              <a:gd name="connsiteX5" fmla="*/ 0 w 4013088"/>
              <a:gd name="connsiteY5" fmla="*/ 79684 h 6683169"/>
              <a:gd name="connsiteX6" fmla="*/ 79684 w 4013088"/>
              <a:gd name="connsiteY6" fmla="*/ 0 h 6683169"/>
              <a:gd name="connsiteX7" fmla="*/ 2538222 w 4013088"/>
              <a:gd name="connsiteY7" fmla="*/ 3959 h 6683169"/>
              <a:gd name="connsiteX8" fmla="*/ 4000344 w 4013088"/>
              <a:gd name="connsiteY8" fmla="*/ 2986 h 6683169"/>
              <a:gd name="connsiteX0" fmla="*/ 4000344 w 4000344"/>
              <a:gd name="connsiteY0" fmla="*/ 2986 h 6683169"/>
              <a:gd name="connsiteX1" fmla="*/ 3287135 w 4000344"/>
              <a:gd name="connsiteY1" fmla="*/ 792642 h 6683169"/>
              <a:gd name="connsiteX2" fmla="*/ 3283062 w 4000344"/>
              <a:gd name="connsiteY2" fmla="*/ 6683123 h 6683169"/>
              <a:gd name="connsiteX3" fmla="*/ 79684 w 4000344"/>
              <a:gd name="connsiteY3" fmla="*/ 6683169 h 6683169"/>
              <a:gd name="connsiteX4" fmla="*/ 0 w 4000344"/>
              <a:gd name="connsiteY4" fmla="*/ 6603485 h 6683169"/>
              <a:gd name="connsiteX5" fmla="*/ 0 w 4000344"/>
              <a:gd name="connsiteY5" fmla="*/ 79684 h 6683169"/>
              <a:gd name="connsiteX6" fmla="*/ 79684 w 4000344"/>
              <a:gd name="connsiteY6" fmla="*/ 0 h 6683169"/>
              <a:gd name="connsiteX7" fmla="*/ 2538222 w 4000344"/>
              <a:gd name="connsiteY7" fmla="*/ 3959 h 6683169"/>
              <a:gd name="connsiteX8" fmla="*/ 4000344 w 4000344"/>
              <a:gd name="connsiteY8" fmla="*/ 2986 h 6683169"/>
              <a:gd name="connsiteX0" fmla="*/ 4000344 w 4000344"/>
              <a:gd name="connsiteY0" fmla="*/ 2986 h 6683169"/>
              <a:gd name="connsiteX1" fmla="*/ 3287135 w 4000344"/>
              <a:gd name="connsiteY1" fmla="*/ 792642 h 6683169"/>
              <a:gd name="connsiteX2" fmla="*/ 3283062 w 4000344"/>
              <a:gd name="connsiteY2" fmla="*/ 6683123 h 6683169"/>
              <a:gd name="connsiteX3" fmla="*/ 79684 w 4000344"/>
              <a:gd name="connsiteY3" fmla="*/ 6683169 h 6683169"/>
              <a:gd name="connsiteX4" fmla="*/ 0 w 4000344"/>
              <a:gd name="connsiteY4" fmla="*/ 6603485 h 6683169"/>
              <a:gd name="connsiteX5" fmla="*/ 0 w 4000344"/>
              <a:gd name="connsiteY5" fmla="*/ 79684 h 6683169"/>
              <a:gd name="connsiteX6" fmla="*/ 79684 w 4000344"/>
              <a:gd name="connsiteY6" fmla="*/ 0 h 6683169"/>
              <a:gd name="connsiteX7" fmla="*/ 2538222 w 4000344"/>
              <a:gd name="connsiteY7" fmla="*/ 3959 h 6683169"/>
              <a:gd name="connsiteX8" fmla="*/ 4000344 w 4000344"/>
              <a:gd name="connsiteY8" fmla="*/ 2986 h 668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0344" h="6683169">
                <a:moveTo>
                  <a:pt x="4000344" y="2986"/>
                </a:moveTo>
                <a:cubicBezTo>
                  <a:pt x="3297504" y="96484"/>
                  <a:pt x="3292128" y="630496"/>
                  <a:pt x="3287135" y="792642"/>
                </a:cubicBezTo>
                <a:cubicBezTo>
                  <a:pt x="3287135" y="836650"/>
                  <a:pt x="3277686" y="6528796"/>
                  <a:pt x="3283062" y="6683123"/>
                </a:cubicBezTo>
                <a:lnTo>
                  <a:pt x="79684" y="6683169"/>
                </a:lnTo>
                <a:cubicBezTo>
                  <a:pt x="35676" y="6683169"/>
                  <a:pt x="0" y="6647494"/>
                  <a:pt x="0" y="6603485"/>
                </a:cubicBezTo>
                <a:lnTo>
                  <a:pt x="0" y="79684"/>
                </a:lnTo>
                <a:cubicBezTo>
                  <a:pt x="0" y="35676"/>
                  <a:pt x="35676" y="0"/>
                  <a:pt x="79684" y="0"/>
                </a:cubicBezTo>
                <a:lnTo>
                  <a:pt x="2538222" y="3959"/>
                </a:lnTo>
                <a:lnTo>
                  <a:pt x="4000344" y="29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0612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34CFD2-2710-1E6E-EF43-D5996BF18B29}"/>
              </a:ext>
            </a:extLst>
          </p:cNvPr>
          <p:cNvSpPr/>
          <p:nvPr userDrawn="1"/>
        </p:nvSpPr>
        <p:spPr>
          <a:xfrm>
            <a:off x="47501" y="47501"/>
            <a:ext cx="8118764" cy="6749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41652-4FF4-D8D3-2D4A-2018DD03B902}"/>
              </a:ext>
            </a:extLst>
          </p:cNvPr>
          <p:cNvSpPr/>
          <p:nvPr userDrawn="1"/>
        </p:nvSpPr>
        <p:spPr>
          <a:xfrm>
            <a:off x="8000009" y="47501"/>
            <a:ext cx="1096489" cy="61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0B0D-938A-608F-0096-4CFA663F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97" y="133764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7BA3B-5001-9DC1-0266-088647A34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497" y="421737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8D9D85-04A6-DE07-5F26-2FAA6831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497" y="6287829"/>
            <a:ext cx="4058275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Footer area for presentation title or web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8B586E-9057-E39A-37B0-C4204CE6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97" y="504488"/>
            <a:ext cx="8131473" cy="52666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26A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FF8FE-3741-038F-42FA-C4BAA28E9F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498" y="1437437"/>
            <a:ext cx="8131474" cy="45644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37" indent="-269868">
              <a:buClr>
                <a:schemeClr val="accent1"/>
              </a:buClr>
              <a:buFont typeface="Calibri" panose="020F0502020204030204" pitchFamily="34" charset="0"/>
              <a:buChar char="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6BF46C-8B6B-0E3D-93F9-452891EF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496" y="6287829"/>
            <a:ext cx="6891206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Footer area for presentation title or web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3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7828-7F34-3355-2492-459006256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8180B-8AA7-5409-AA11-2004DDEC8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F7FC8-4478-F308-5336-1833FD092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49330-19AD-A076-2DA4-46CF77A7F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950BE-E921-D625-D4D3-F95B4FCCD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03082-0DD5-6861-B74E-4A59BC5B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D5A49-3B78-7B0A-7AAF-64D2BABF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Footer area for presentation title or web address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49BA5-92C9-664D-E7A4-A104C6DE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95A48178-1B6D-B347-866C-25D16CF1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4BDE-DE78-89D3-5EC7-816E1DAA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448AF-BB09-2E31-6376-9BA832BD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6D0DB-1F84-FB39-4642-E29B17DF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Footer area for presentation title or web address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81F46-C4FC-94E8-5166-1EB76ACE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95A48178-1B6D-B347-866C-25D16CF1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A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D5A1A-0DCF-65B7-4AFE-568D3235368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94260" y="6298057"/>
            <a:ext cx="542842" cy="256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E512B6-0678-7C54-F4EF-51B17DD6369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0.jpg"/><Relationship Id="rId18" Type="http://schemas.openxmlformats.org/officeDocument/2006/relationships/image" Target="../media/image35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jp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4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t1BNPiW1WI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0DA5-D1B3-2ACA-D849-E418BCAE7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15" y="1890243"/>
            <a:ext cx="7619561" cy="148052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43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Work in the Visitor Economy</a:t>
            </a:r>
            <a:endParaRPr lang="en-US" b="1" dirty="0">
              <a:solidFill>
                <a:srgbClr val="3434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56B45-2736-EA75-EF6B-22F247A0F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840" y="3561806"/>
            <a:ext cx="7012901" cy="10745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626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Butcher - Westmorland &amp; Furness Council</a:t>
            </a:r>
          </a:p>
          <a:p>
            <a:pPr algn="ctr"/>
            <a:r>
              <a:rPr lang="en-US" dirty="0" smtClean="0">
                <a:solidFill>
                  <a:srgbClr val="626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Rachel Tyson - </a:t>
            </a:r>
            <a:r>
              <a:rPr lang="en-US" dirty="0" err="1" smtClean="0">
                <a:solidFill>
                  <a:srgbClr val="626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Cumbria</a:t>
            </a:r>
            <a:r>
              <a:rPr lang="en-US" dirty="0" smtClean="0">
                <a:solidFill>
                  <a:srgbClr val="626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Tourism</a:t>
            </a:r>
            <a:endParaRPr lang="en-US" dirty="0">
              <a:solidFill>
                <a:srgbClr val="626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4" y="4827372"/>
            <a:ext cx="4580712" cy="1045029"/>
          </a:xfrm>
          <a:prstGeom prst="rect">
            <a:avLst/>
          </a:prstGeom>
        </p:spPr>
      </p:pic>
      <p:pic>
        <p:nvPicPr>
          <p:cNvPr id="1026" name="Picture 2" descr="Cumbria Tou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91" y="399004"/>
            <a:ext cx="3938744" cy="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5CDD-B71E-E412-4F2D-01CDC46B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98" y="306165"/>
            <a:ext cx="8131473" cy="526661"/>
          </a:xfrm>
        </p:spPr>
        <p:txBody>
          <a:bodyPr/>
          <a:lstStyle/>
          <a:p>
            <a:r>
              <a:rPr lang="en-GB" sz="3200" dirty="0"/>
              <a:t>Strong </a:t>
            </a:r>
            <a:r>
              <a:rPr lang="en-GB" sz="3200" dirty="0" smtClean="0"/>
              <a:t>partnership </a:t>
            </a:r>
            <a:r>
              <a:rPr lang="en-GB" sz="3200" dirty="0"/>
              <a:t>w</a:t>
            </a:r>
            <a:r>
              <a:rPr lang="en-GB" sz="3200" dirty="0" smtClean="0"/>
              <a:t>orking</a:t>
            </a:r>
            <a:endParaRPr lang="en-GB" sz="3200" dirty="0"/>
          </a:p>
        </p:txBody>
      </p:sp>
      <p:pic>
        <p:nvPicPr>
          <p:cNvPr id="8" name="Picture 7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E9FE2E41-6B43-45A7-3159-E62F4209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23" y="1282969"/>
            <a:ext cx="927112" cy="526662"/>
          </a:xfrm>
          <a:prstGeom prst="rect">
            <a:avLst/>
          </a:prstGeom>
        </p:spPr>
      </p:pic>
      <p:pic>
        <p:nvPicPr>
          <p:cNvPr id="10" name="Picture 9" descr="A logo for a hotel&#10;&#10;AI-generated content may be incorrect.">
            <a:extLst>
              <a:ext uri="{FF2B5EF4-FFF2-40B4-BE49-F238E27FC236}">
                <a16:creationId xmlns:a16="http://schemas.microsoft.com/office/drawing/2014/main" id="{459AC016-7214-D7AC-4D17-6913B46B8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98" y="3997694"/>
            <a:ext cx="927112" cy="665391"/>
          </a:xfrm>
          <a:prstGeom prst="rect">
            <a:avLst/>
          </a:prstGeom>
        </p:spPr>
      </p:pic>
      <p:pic>
        <p:nvPicPr>
          <p:cNvPr id="12" name="Picture 11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F99F710E-D2B6-5A57-D11A-BA724B935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14" y="2739871"/>
            <a:ext cx="1099868" cy="1099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3A37F3-D5F4-B2A2-B69C-D5111092C3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20" t="1" b="593"/>
          <a:stretch/>
        </p:blipFill>
        <p:spPr>
          <a:xfrm>
            <a:off x="1790170" y="2611485"/>
            <a:ext cx="1431984" cy="526661"/>
          </a:xfrm>
          <a:prstGeom prst="rect">
            <a:avLst/>
          </a:prstGeom>
        </p:spPr>
      </p:pic>
      <p:pic>
        <p:nvPicPr>
          <p:cNvPr id="16" name="Picture 15" descr="A logo for a company&#10;&#10;AI-generated content may be incorrect.">
            <a:extLst>
              <a:ext uri="{FF2B5EF4-FFF2-40B4-BE49-F238E27FC236}">
                <a16:creationId xmlns:a16="http://schemas.microsoft.com/office/drawing/2014/main" id="{831FEAF6-BE5D-B0D5-A53D-EAAD42D174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219" t="25551" r="10946" b="16985"/>
          <a:stretch/>
        </p:blipFill>
        <p:spPr>
          <a:xfrm>
            <a:off x="1873375" y="5725024"/>
            <a:ext cx="1397481" cy="1018653"/>
          </a:xfrm>
          <a:prstGeom prst="rect">
            <a:avLst/>
          </a:prstGeom>
        </p:spPr>
      </p:pic>
      <p:pic>
        <p:nvPicPr>
          <p:cNvPr id="18" name="Picture 17" descr="A logo for a hotel&#10;&#10;AI-generated content may be incorrect.">
            <a:extLst>
              <a:ext uri="{FF2B5EF4-FFF2-40B4-BE49-F238E27FC236}">
                <a16:creationId xmlns:a16="http://schemas.microsoft.com/office/drawing/2014/main" id="{131A6658-56C3-4BCC-4E9B-C34E437AE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32" y="1755598"/>
            <a:ext cx="1364132" cy="1021394"/>
          </a:xfrm>
          <a:prstGeom prst="rect">
            <a:avLst/>
          </a:prstGeom>
        </p:spPr>
      </p:pic>
      <p:pic>
        <p:nvPicPr>
          <p:cNvPr id="20" name="Picture 19" descr="A logo with birds flying in the air">
            <a:extLst>
              <a:ext uri="{FF2B5EF4-FFF2-40B4-BE49-F238E27FC236}">
                <a16:creationId xmlns:a16="http://schemas.microsoft.com/office/drawing/2014/main" id="{98A996AD-88B2-E1B0-EB33-6DFCCF279C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904" y="3419704"/>
            <a:ext cx="1772680" cy="1276931"/>
          </a:xfrm>
          <a:prstGeom prst="rect">
            <a:avLst/>
          </a:prstGeom>
        </p:spPr>
      </p:pic>
      <p:pic>
        <p:nvPicPr>
          <p:cNvPr id="1026" name="Picture 2" descr="Tourism Talent Hub">
            <a:extLst>
              <a:ext uri="{FF2B5EF4-FFF2-40B4-BE49-F238E27FC236}">
                <a16:creationId xmlns:a16="http://schemas.microsoft.com/office/drawing/2014/main" id="{EF96EA46-2B85-0C3D-9D0D-22E30E3F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88" y="3219856"/>
            <a:ext cx="2004743" cy="4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logo with a bird and a logo&#10;&#10;AI-generated content may be incorrect.">
            <a:extLst>
              <a:ext uri="{FF2B5EF4-FFF2-40B4-BE49-F238E27FC236}">
                <a16:creationId xmlns:a16="http://schemas.microsoft.com/office/drawing/2014/main" id="{5E40EF18-4943-8022-C435-CDAC42CB0C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0170" y="1247584"/>
            <a:ext cx="1458968" cy="1094226"/>
          </a:xfrm>
          <a:prstGeom prst="rect">
            <a:avLst/>
          </a:prstGeom>
        </p:spPr>
      </p:pic>
      <p:pic>
        <p:nvPicPr>
          <p:cNvPr id="1028" name="Picture 4" descr="Growing Well">
            <a:extLst>
              <a:ext uri="{FF2B5EF4-FFF2-40B4-BE49-F238E27FC236}">
                <a16:creationId xmlns:a16="http://schemas.microsoft.com/office/drawing/2014/main" id="{070C474C-1E51-6F00-04B3-20E3CF3AB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81" y="739321"/>
            <a:ext cx="904965" cy="1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ext&#10;&#10;Description automatically generated">
            <a:extLst>
              <a:ext uri="{FF2B5EF4-FFF2-40B4-BE49-F238E27FC236}">
                <a16:creationId xmlns:a16="http://schemas.microsoft.com/office/drawing/2014/main" id="{2CE30388-42E8-4244-0AFA-3AFC9A009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48" y="1417622"/>
            <a:ext cx="1240268" cy="12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 close-up of a logo&#10;&#10;AI-generated content may be incorrect.">
            <a:extLst>
              <a:ext uri="{FF2B5EF4-FFF2-40B4-BE49-F238E27FC236}">
                <a16:creationId xmlns:a16="http://schemas.microsoft.com/office/drawing/2014/main" id="{4F1EB78A-418C-1812-E618-AE1E78039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19575"/>
          <a:stretch/>
        </p:blipFill>
        <p:spPr>
          <a:xfrm>
            <a:off x="5559446" y="1968261"/>
            <a:ext cx="1905000" cy="1021394"/>
          </a:xfrm>
          <a:prstGeom prst="rect">
            <a:avLst/>
          </a:prstGeom>
        </p:spPr>
      </p:pic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33756BA-8F32-3FAF-1D87-81A69ACF2D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03766" y="3044559"/>
            <a:ext cx="1581150" cy="1352550"/>
          </a:xfrm>
          <a:prstGeom prst="rect">
            <a:avLst/>
          </a:prstGeom>
        </p:spPr>
      </p:pic>
      <p:pic>
        <p:nvPicPr>
          <p:cNvPr id="30" name="Picture 29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1E48B3CE-1AC5-A06E-DC54-916CE1AB8E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3679" y="3720834"/>
            <a:ext cx="1728202" cy="1119011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E79506CD-A4A7-0C70-8DEA-F144D114B4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1946" y="4852873"/>
            <a:ext cx="2112925" cy="727688"/>
          </a:xfrm>
          <a:prstGeom prst="rect">
            <a:avLst/>
          </a:prstGeom>
        </p:spPr>
      </p:pic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115B40A6-EAD9-8BD4-47B4-FB01BE7A4339}"/>
              </a:ext>
            </a:extLst>
          </p:cNvPr>
          <p:cNvCxnSpPr>
            <a:cxnSpLocks/>
          </p:cNvCxnSpPr>
          <p:nvPr/>
        </p:nvCxnSpPr>
        <p:spPr>
          <a:xfrm flipH="1">
            <a:off x="2104845" y="3513310"/>
            <a:ext cx="1100326" cy="1046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5" name="Straight Arrow Connector 1034">
            <a:extLst>
              <a:ext uri="{FF2B5EF4-FFF2-40B4-BE49-F238E27FC236}">
                <a16:creationId xmlns:a16="http://schemas.microsoft.com/office/drawing/2014/main" id="{90A1FD10-76A6-6617-5E8E-E2334193DCC5}"/>
              </a:ext>
            </a:extLst>
          </p:cNvPr>
          <p:cNvCxnSpPr>
            <a:cxnSpLocks/>
          </p:cNvCxnSpPr>
          <p:nvPr/>
        </p:nvCxnSpPr>
        <p:spPr>
          <a:xfrm flipH="1">
            <a:off x="5393679" y="3520939"/>
            <a:ext cx="1100326" cy="1046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37" name="Picture 1036" descr="A purple leafy plant with text&#10;&#10;AI-generated content may be incorrect.">
            <a:extLst>
              <a:ext uri="{FF2B5EF4-FFF2-40B4-BE49-F238E27FC236}">
                <a16:creationId xmlns:a16="http://schemas.microsoft.com/office/drawing/2014/main" id="{EC68432C-DB5C-C009-190B-77FFDEEE1C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265" y="4363555"/>
            <a:ext cx="819973" cy="1229276"/>
          </a:xfrm>
          <a:prstGeom prst="rect">
            <a:avLst/>
          </a:prstGeom>
        </p:spPr>
      </p:pic>
      <p:pic>
        <p:nvPicPr>
          <p:cNvPr id="1039" name="Picture 1038" descr="A close up of a logo&#10;&#10;AI-generated content may be incorrect.">
            <a:extLst>
              <a:ext uri="{FF2B5EF4-FFF2-40B4-BE49-F238E27FC236}">
                <a16:creationId xmlns:a16="http://schemas.microsoft.com/office/drawing/2014/main" id="{7E565BD3-BF21-0608-79E0-8CFA17BFD76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863" y="4737244"/>
            <a:ext cx="1653217" cy="564849"/>
          </a:xfrm>
          <a:prstGeom prst="rect">
            <a:avLst/>
          </a:prstGeom>
        </p:spPr>
      </p:pic>
      <p:pic>
        <p:nvPicPr>
          <p:cNvPr id="1041" name="Picture 1040" descr="A logo of a family&#10;&#10;AI-generated content may be incorrect.">
            <a:extLst>
              <a:ext uri="{FF2B5EF4-FFF2-40B4-BE49-F238E27FC236}">
                <a16:creationId xmlns:a16="http://schemas.microsoft.com/office/drawing/2014/main" id="{68C20FB6-E711-591B-F11A-113CD8AFA4E9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28760" r="28859"/>
          <a:stretch/>
        </p:blipFill>
        <p:spPr>
          <a:xfrm>
            <a:off x="252673" y="5415762"/>
            <a:ext cx="1094785" cy="12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787D-C68C-DFD7-013B-B090D3CF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84" y="1218590"/>
            <a:ext cx="4763588" cy="526661"/>
          </a:xfrm>
        </p:spPr>
        <p:txBody>
          <a:bodyPr/>
          <a:lstStyle/>
          <a:p>
            <a:r>
              <a:rPr lang="en-GB" sz="4400" dirty="0"/>
              <a:t>Any questions?</a:t>
            </a:r>
          </a:p>
        </p:txBody>
      </p:sp>
      <p:pic>
        <p:nvPicPr>
          <p:cNvPr id="5" name="Content Placeholder 10" descr="A rainbow heart with white text&#10;&#10;AI-generated content may be incorrect.">
            <a:extLst>
              <a:ext uri="{FF2B5EF4-FFF2-40B4-BE49-F238E27FC236}">
                <a16:creationId xmlns:a16="http://schemas.microsoft.com/office/drawing/2014/main" id="{9FF2CC7C-7584-DCE1-F0CF-35448AA72A4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00837" y="2325573"/>
            <a:ext cx="3462094" cy="3462094"/>
          </a:xfrm>
        </p:spPr>
      </p:pic>
      <p:pic>
        <p:nvPicPr>
          <p:cNvPr id="4" name="Picture 2" descr="Cumbria Tou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14" y="3326674"/>
            <a:ext cx="4084463" cy="9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FC8C-3D1C-CEF0-5B71-61782ADC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95" y="502889"/>
            <a:ext cx="8131473" cy="526661"/>
          </a:xfrm>
        </p:spPr>
        <p:txBody>
          <a:bodyPr/>
          <a:lstStyle/>
          <a:p>
            <a:r>
              <a:rPr lang="en-GB" sz="3200" dirty="0" smtClean="0"/>
              <a:t>Welcome to Work in the Visitor Economy</a:t>
            </a:r>
            <a:endParaRPr lang="en-D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3F1AC-44DA-FE40-2A20-96F6BE23FF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496" y="1318730"/>
            <a:ext cx="8131472" cy="2271956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26A699"/>
              </a:buClr>
            </a:pPr>
            <a:r>
              <a:rPr lang="en-GB" sz="2000" dirty="0" smtClean="0">
                <a:solidFill>
                  <a:srgbClr val="35343E"/>
                </a:solidFill>
              </a:rPr>
              <a:t>Aims </a:t>
            </a:r>
            <a:r>
              <a:rPr lang="en-GB" sz="2000" dirty="0">
                <a:solidFill>
                  <a:srgbClr val="35343E"/>
                </a:solidFill>
              </a:rPr>
              <a:t>to tackle </a:t>
            </a:r>
            <a:r>
              <a:rPr lang="en-GB" sz="2000" dirty="0" smtClean="0">
                <a:solidFill>
                  <a:srgbClr val="35343E"/>
                </a:solidFill>
              </a:rPr>
              <a:t>both the </a:t>
            </a:r>
            <a:r>
              <a:rPr lang="en-GB" sz="2000" dirty="0">
                <a:solidFill>
                  <a:srgbClr val="35343E"/>
                </a:solidFill>
              </a:rPr>
              <a:t>high rates of economic inactivity and poor employment outcomes in </a:t>
            </a:r>
            <a:r>
              <a:rPr lang="en-GB" sz="2000" dirty="0" smtClean="0">
                <a:solidFill>
                  <a:srgbClr val="35343E"/>
                </a:solidFill>
              </a:rPr>
              <a:t>some of our </a:t>
            </a:r>
            <a:r>
              <a:rPr lang="en-GB" sz="2000" dirty="0">
                <a:solidFill>
                  <a:srgbClr val="35343E"/>
                </a:solidFill>
              </a:rPr>
              <a:t>communities and significant staff shortages in our world-famous tourism sector</a:t>
            </a:r>
          </a:p>
          <a:p>
            <a:pPr>
              <a:buClr>
                <a:srgbClr val="26A699"/>
              </a:buClr>
            </a:pPr>
            <a:r>
              <a:rPr lang="en-GB" sz="2000" dirty="0">
                <a:solidFill>
                  <a:srgbClr val="35343E"/>
                </a:solidFill>
              </a:rPr>
              <a:t>£132,701 funding </a:t>
            </a:r>
            <a:r>
              <a:rPr lang="en-GB" sz="2000" dirty="0" smtClean="0">
                <a:solidFill>
                  <a:srgbClr val="35343E"/>
                </a:solidFill>
              </a:rPr>
              <a:t>from the Council through the </a:t>
            </a:r>
            <a:r>
              <a:rPr lang="en-GB" sz="2000" dirty="0">
                <a:solidFill>
                  <a:srgbClr val="35343E"/>
                </a:solidFill>
              </a:rPr>
              <a:t>UKSPF since 2023, with additional funding of </a:t>
            </a:r>
            <a:r>
              <a:rPr lang="en-GB" sz="2000" dirty="0" smtClean="0">
                <a:solidFill>
                  <a:srgbClr val="35343E"/>
                </a:solidFill>
              </a:rPr>
              <a:t>£63,024 </a:t>
            </a:r>
            <a:r>
              <a:rPr lang="en-GB" sz="2000" dirty="0">
                <a:solidFill>
                  <a:srgbClr val="35343E"/>
                </a:solidFill>
              </a:rPr>
              <a:t>to extend into </a:t>
            </a:r>
            <a:r>
              <a:rPr lang="en-GB" sz="2000" dirty="0" smtClean="0">
                <a:solidFill>
                  <a:srgbClr val="35343E"/>
                </a:solidFill>
              </a:rPr>
              <a:t>2025/26</a:t>
            </a:r>
          </a:p>
          <a:p>
            <a:pPr>
              <a:buClr>
                <a:srgbClr val="26A699"/>
              </a:buClr>
            </a:pPr>
            <a:r>
              <a:rPr lang="en-GB" sz="2000" dirty="0" smtClean="0">
                <a:solidFill>
                  <a:srgbClr val="35343E"/>
                </a:solidFill>
              </a:rPr>
              <a:t>Delivered by Cumbria Tourism and partners</a:t>
            </a:r>
          </a:p>
          <a:p>
            <a:pPr>
              <a:buClr>
                <a:srgbClr val="26A699"/>
              </a:buClr>
            </a:pPr>
            <a:r>
              <a:rPr lang="en-GB" sz="2000" dirty="0" smtClean="0">
                <a:solidFill>
                  <a:srgbClr val="35343E"/>
                </a:solidFill>
              </a:rPr>
              <a:t>Highly commended at the ADEPT awards last month</a:t>
            </a:r>
          </a:p>
          <a:p>
            <a:pPr>
              <a:buClr>
                <a:srgbClr val="26A699"/>
              </a:buClr>
            </a:pPr>
            <a:r>
              <a:rPr lang="en-GB" sz="2000" dirty="0" smtClean="0">
                <a:solidFill>
                  <a:srgbClr val="35343E"/>
                </a:solidFill>
              </a:rPr>
              <a:t>Shortlisted for the Local Government Chronicle awards</a:t>
            </a:r>
          </a:p>
          <a:p>
            <a:pPr>
              <a:buClr>
                <a:srgbClr val="26A699"/>
              </a:buClr>
            </a:pPr>
            <a:endParaRPr lang="en-GB" sz="2000" dirty="0">
              <a:solidFill>
                <a:srgbClr val="35343E"/>
              </a:solidFill>
            </a:endParaRP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2" descr="Cumbria Tou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4" y="4377926"/>
            <a:ext cx="3938744" cy="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70" y="4465907"/>
            <a:ext cx="3553100" cy="8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52" y="396768"/>
            <a:ext cx="8131473" cy="526661"/>
          </a:xfrm>
        </p:spPr>
        <p:txBody>
          <a:bodyPr/>
          <a:lstStyle/>
          <a:p>
            <a:r>
              <a:rPr lang="en-GB" sz="3200" dirty="0"/>
              <a:t>Visitor economy challenges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4571999" y="1114706"/>
            <a:ext cx="4188823" cy="409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0" indent="-228594" defTabSz="914377">
              <a:lnSpc>
                <a:spcPct val="90000"/>
              </a:lnSpc>
              <a:spcBef>
                <a:spcPts val="1000"/>
              </a:spcBef>
              <a:buClr>
                <a:srgbClr val="26A699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5343E"/>
                </a:solidFill>
              </a:rPr>
              <a:t>24 million visitors a year with £2.8 billion </a:t>
            </a:r>
            <a:r>
              <a:rPr lang="en-GB" sz="1800" dirty="0" smtClean="0">
                <a:solidFill>
                  <a:srgbClr val="35343E"/>
                </a:solidFill>
              </a:rPr>
              <a:t>spend</a:t>
            </a:r>
            <a:endParaRPr lang="en-GB" sz="1200" dirty="0">
              <a:solidFill>
                <a:srgbClr val="35343E"/>
              </a:solidFill>
            </a:endParaRPr>
          </a:p>
          <a:p>
            <a:pPr marL="228594" lvl="0" indent="-228594" defTabSz="914377">
              <a:lnSpc>
                <a:spcPct val="90000"/>
              </a:lnSpc>
              <a:spcBef>
                <a:spcPts val="1000"/>
              </a:spcBef>
              <a:buClr>
                <a:srgbClr val="26A699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5343E"/>
                </a:solidFill>
              </a:rPr>
              <a:t>Tourism directly supports around a quarter of all jobs </a:t>
            </a:r>
            <a:endParaRPr lang="en-GB" sz="1200" dirty="0">
              <a:solidFill>
                <a:srgbClr val="35343E"/>
              </a:solidFill>
            </a:endParaRPr>
          </a:p>
          <a:p>
            <a:pPr marL="228594" lvl="0" indent="-228594" defTabSz="914377">
              <a:lnSpc>
                <a:spcPct val="90000"/>
              </a:lnSpc>
              <a:spcBef>
                <a:spcPts val="1000"/>
              </a:spcBef>
              <a:buClr>
                <a:srgbClr val="26A699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5343E"/>
                </a:solidFill>
              </a:rPr>
              <a:t>78</a:t>
            </a:r>
            <a:r>
              <a:rPr lang="en-GB" sz="1800" dirty="0">
                <a:solidFill>
                  <a:srgbClr val="353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visitor economy businesses struggling to recruit </a:t>
            </a:r>
            <a:r>
              <a:rPr lang="en-GB" sz="1800" dirty="0" smtClean="0">
                <a:solidFill>
                  <a:srgbClr val="353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en-GB" sz="1200" dirty="0">
              <a:solidFill>
                <a:srgbClr val="3534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lvl="0" indent="-228594" defTabSz="914377">
              <a:lnSpc>
                <a:spcPct val="90000"/>
              </a:lnSpc>
              <a:spcBef>
                <a:spcPts val="1000"/>
              </a:spcBef>
              <a:buClr>
                <a:srgbClr val="26A699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5343E"/>
                </a:solidFill>
              </a:rPr>
              <a:t>43% forced to reduce opening hours, capacity or quality of visitor </a:t>
            </a:r>
            <a:r>
              <a:rPr lang="en-GB" sz="1800" dirty="0" smtClean="0">
                <a:solidFill>
                  <a:srgbClr val="35343E"/>
                </a:solidFill>
              </a:rPr>
              <a:t>experience</a:t>
            </a:r>
            <a:endParaRPr lang="en-GB" sz="1200" dirty="0">
              <a:solidFill>
                <a:srgbClr val="35343E"/>
              </a:solidFill>
            </a:endParaRPr>
          </a:p>
          <a:p>
            <a:pPr marL="228594" lvl="0" indent="-228594" defTabSz="914377">
              <a:lnSpc>
                <a:spcPct val="90000"/>
              </a:lnSpc>
              <a:spcBef>
                <a:spcPts val="1000"/>
              </a:spcBef>
              <a:buClr>
                <a:srgbClr val="26A699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5343E"/>
                </a:solidFill>
              </a:rPr>
              <a:t>Need to encourage the growth of a more diverse and inclusive workforce to support businesses, provide opportunities and retain and attract talent in our area</a:t>
            </a:r>
          </a:p>
        </p:txBody>
      </p:sp>
      <p:pic>
        <p:nvPicPr>
          <p:cNvPr id="4102" name="Picture 6" descr="20+ Putting Sign In Window Stock Photos, Pictures &amp; Royalty-Free Imag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2" y="3918012"/>
            <a:ext cx="4126780" cy="27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wness-on-Windermere Tourist Information | Visit Cumbria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2" y="1048566"/>
            <a:ext cx="4126780" cy="274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0EBF-0F47-6F78-237C-B578F33C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Welcome to Work in the Visitor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www.youtube.com/watch?v=st1BNPiW1WI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87B8-F576-9B27-DACD-B98B7E8E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Reasons the project is a success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8B64CE-EBEE-187A-D995-F2B39006E14D}"/>
              </a:ext>
            </a:extLst>
          </p:cNvPr>
          <p:cNvSpPr/>
          <p:nvPr/>
        </p:nvSpPr>
        <p:spPr>
          <a:xfrm>
            <a:off x="5098209" y="1320694"/>
            <a:ext cx="2596551" cy="20236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07BEF7-FC55-2718-55EE-0EA269E9D1FD}"/>
              </a:ext>
            </a:extLst>
          </p:cNvPr>
          <p:cNvSpPr/>
          <p:nvPr/>
        </p:nvSpPr>
        <p:spPr>
          <a:xfrm>
            <a:off x="5098211" y="3866061"/>
            <a:ext cx="2596551" cy="19386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646F4-B8DD-7CAD-1188-CB739F36D9BD}"/>
              </a:ext>
            </a:extLst>
          </p:cNvPr>
          <p:cNvSpPr txBox="1"/>
          <p:nvPr/>
        </p:nvSpPr>
        <p:spPr>
          <a:xfrm>
            <a:off x="5609596" y="1552883"/>
            <a:ext cx="155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364</a:t>
            </a:r>
            <a:r>
              <a:rPr lang="en-GB" sz="2400" dirty="0">
                <a:solidFill>
                  <a:schemeClr val="bg1"/>
                </a:solidFill>
              </a:rPr>
              <a:t> supported to seek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33F46-F876-5139-150A-A47C71CEF1C2}"/>
              </a:ext>
            </a:extLst>
          </p:cNvPr>
          <p:cNvSpPr txBox="1"/>
          <p:nvPr/>
        </p:nvSpPr>
        <p:spPr>
          <a:xfrm>
            <a:off x="5472956" y="4059261"/>
            <a:ext cx="1847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109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into employment in the Visitor Economy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96883-72A7-6F02-318A-F89DA6CBFD24}"/>
              </a:ext>
            </a:extLst>
          </p:cNvPr>
          <p:cNvSpPr txBox="1"/>
          <p:nvPr/>
        </p:nvSpPr>
        <p:spPr>
          <a:xfrm>
            <a:off x="704349" y="1320694"/>
            <a:ext cx="42677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Innovative approach to recruitment – 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Targets a number of cohorts – truly inclusive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Strong partnership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C414-C811-68F0-7DCF-611924D1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Declining </a:t>
            </a:r>
            <a:r>
              <a:rPr lang="en-GB" sz="3200" dirty="0"/>
              <a:t>working age population</a:t>
            </a:r>
          </a:p>
        </p:txBody>
      </p:sp>
      <p:pic>
        <p:nvPicPr>
          <p:cNvPr id="7" name="Picture 6" descr="A group of people standing in front of a sign&#10;&#10;AI-generated content may be incorrect.">
            <a:extLst>
              <a:ext uri="{FF2B5EF4-FFF2-40B4-BE49-F238E27FC236}">
                <a16:creationId xmlns:a16="http://schemas.microsoft.com/office/drawing/2014/main" id="{C71B2CEE-0A58-A9F0-27F8-4F0ADF27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245" y="1145118"/>
            <a:ext cx="2005784" cy="2674379"/>
          </a:xfrm>
          <a:prstGeom prst="rect">
            <a:avLst/>
          </a:prstGeom>
        </p:spPr>
      </p:pic>
      <p:pic>
        <p:nvPicPr>
          <p:cNvPr id="8" name="Picture 7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C3C01BF6-46A3-FF67-B302-A47D693DF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45" y="3933467"/>
            <a:ext cx="2005784" cy="2674379"/>
          </a:xfrm>
          <a:prstGeom prst="rect">
            <a:avLst/>
          </a:prstGeom>
        </p:spPr>
      </p:pic>
      <p:pic>
        <p:nvPicPr>
          <p:cNvPr id="9" name="Picture 8" descr="A person walking on a rope&#10;&#10;AI-generated content may be incorrect.">
            <a:extLst>
              <a:ext uri="{FF2B5EF4-FFF2-40B4-BE49-F238E27FC236}">
                <a16:creationId xmlns:a16="http://schemas.microsoft.com/office/drawing/2014/main" id="{A3BF0D85-F5BD-E5EB-5E98-49C4FB66D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26" y="1362483"/>
            <a:ext cx="3685521" cy="49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71C3-D740-2792-D3B5-6591657D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Travel distances and diverse rural geography </a:t>
            </a:r>
          </a:p>
        </p:txBody>
      </p:sp>
      <p:pic>
        <p:nvPicPr>
          <p:cNvPr id="7" name="Picture 6" descr="A bus driving down a road in a valley&#10;&#10;AI-generated content may be incorrect.">
            <a:extLst>
              <a:ext uri="{FF2B5EF4-FFF2-40B4-BE49-F238E27FC236}">
                <a16:creationId xmlns:a16="http://schemas.microsoft.com/office/drawing/2014/main" id="{F9E27CF8-7DEB-4A3F-43A7-838864D4A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59" y="1101127"/>
            <a:ext cx="4278847" cy="2852564"/>
          </a:xfrm>
          <a:prstGeom prst="rect">
            <a:avLst/>
          </a:prstGeom>
        </p:spPr>
      </p:pic>
      <p:pic>
        <p:nvPicPr>
          <p:cNvPr id="9" name="Picture 8" descr="A blue double decker bus on a road&#10;&#10;AI-generated content may be incorrect.">
            <a:extLst>
              <a:ext uri="{FF2B5EF4-FFF2-40B4-BE49-F238E27FC236}">
                <a16:creationId xmlns:a16="http://schemas.microsoft.com/office/drawing/2014/main" id="{6B030E15-F5E4-B04B-0D85-C8FF05C7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040" y="1174576"/>
            <a:ext cx="4051107" cy="2700737"/>
          </a:xfrm>
          <a:prstGeom prst="rect">
            <a:avLst/>
          </a:prstGeom>
        </p:spPr>
      </p:pic>
      <p:pic>
        <p:nvPicPr>
          <p:cNvPr id="5" name="Picture 4" descr="Rural poverty and deprivation - Rural change in Wales – WJEC - GCS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17" y="4097118"/>
            <a:ext cx="4389120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B974-DD59-335A-D366-0CE2DDB1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Inequality and deprivation </a:t>
            </a:r>
          </a:p>
        </p:txBody>
      </p:sp>
      <p:pic>
        <p:nvPicPr>
          <p:cNvPr id="10" name="Picture 8" descr="Barrow-in-Furness | Visit Cumbria | Hotels | B&amp;Bs | Tourist Information">
            <a:extLst>
              <a:ext uri="{FF2B5EF4-FFF2-40B4-BE49-F238E27FC236}">
                <a16:creationId xmlns:a16="http://schemas.microsoft.com/office/drawing/2014/main" id="{D784F96D-65D1-FFB8-A2D7-F03BBA99984D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49" y="1929394"/>
            <a:ext cx="3848197" cy="27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rrow-in-Furness: How did the town fare in the Chancellor's Budget ...">
            <a:extLst>
              <a:ext uri="{FF2B5EF4-FFF2-40B4-BE49-F238E27FC236}">
                <a16:creationId xmlns:a16="http://schemas.microsoft.com/office/drawing/2014/main" id="{B47EE7EF-BC21-516B-7513-1AAEF8828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/>
          <a:stretch/>
        </p:blipFill>
        <p:spPr bwMode="auto">
          <a:xfrm>
            <a:off x="612933" y="1145939"/>
            <a:ext cx="4447793" cy="24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Barrow-in-Furness, Cumb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31" y="3700299"/>
            <a:ext cx="3968916" cy="29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0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185-0163-F98F-5611-D323D3FE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Diversity and inclusion</a:t>
            </a:r>
          </a:p>
        </p:txBody>
      </p:sp>
      <p:pic>
        <p:nvPicPr>
          <p:cNvPr id="6" name="Picture 5" descr="A group of people sitting at tables in a room&#10;&#10;AI-generated content may be incorrect.">
            <a:extLst>
              <a:ext uri="{FF2B5EF4-FFF2-40B4-BE49-F238E27FC236}">
                <a16:creationId xmlns:a16="http://schemas.microsoft.com/office/drawing/2014/main" id="{587EA78B-98CE-288F-F71F-87ED6D21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51" y="1191247"/>
            <a:ext cx="3316023" cy="2487017"/>
          </a:xfrm>
          <a:prstGeom prst="rect">
            <a:avLst/>
          </a:prstGeom>
        </p:spPr>
      </p:pic>
      <p:pic>
        <p:nvPicPr>
          <p:cNvPr id="7" name="Content Placeholder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1DCDA74-DED8-546A-0B31-D00C8470A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51" y="3838362"/>
            <a:ext cx="3316023" cy="2487017"/>
          </a:xfrm>
          <a:prstGeom prst="rect">
            <a:avLst/>
          </a:prstGeom>
        </p:spPr>
      </p:pic>
      <p:pic>
        <p:nvPicPr>
          <p:cNvPr id="11" name="Content Placeholder 10" descr="A rainbow heart with white text&#10;&#10;AI-generated content may be incorrect.">
            <a:extLst>
              <a:ext uri="{FF2B5EF4-FFF2-40B4-BE49-F238E27FC236}">
                <a16:creationId xmlns:a16="http://schemas.microsoft.com/office/drawing/2014/main" id="{0320B3EF-EA0B-4EB4-AB91-95F6FA70676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726976" y="1950624"/>
            <a:ext cx="3226716" cy="3226716"/>
          </a:xfrm>
        </p:spPr>
      </p:pic>
    </p:spTree>
    <p:extLst>
      <p:ext uri="{BB962C8B-B14F-4D97-AF65-F5344CB8AC3E}">
        <p14:creationId xmlns:p14="http://schemas.microsoft.com/office/powerpoint/2010/main" val="147644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&amp;FC colours">
      <a:dk1>
        <a:srgbClr val="35343E"/>
      </a:dk1>
      <a:lt1>
        <a:srgbClr val="F7F7F8"/>
      </a:lt1>
      <a:dk2>
        <a:srgbClr val="5C6072"/>
      </a:dk2>
      <a:lt2>
        <a:srgbClr val="FFFFFF"/>
      </a:lt2>
      <a:accent1>
        <a:srgbClr val="26A699"/>
      </a:accent1>
      <a:accent2>
        <a:srgbClr val="F4B61A"/>
      </a:accent2>
      <a:accent3>
        <a:srgbClr val="A5A5A5"/>
      </a:accent3>
      <a:accent4>
        <a:srgbClr val="E56D25"/>
      </a:accent4>
      <a:accent5>
        <a:srgbClr val="3083C5"/>
      </a:accent5>
      <a:accent6>
        <a:srgbClr val="D84D94"/>
      </a:accent6>
      <a:hlink>
        <a:srgbClr val="21A699"/>
      </a:hlink>
      <a:folHlink>
        <a:srgbClr val="1F84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883125E-C3D4-484E-B5BA-CFEA058ED413}" vid="{04E882F3-4EB6-465D-A5D3-AD78835C8F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d79725-7147-40c2-9dfd-f25c3be51a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16DC11AA18344A967FCF7569C9372" ma:contentTypeVersion="16" ma:contentTypeDescription="Create a new document." ma:contentTypeScope="" ma:versionID="a926ae63dbbae81f2b31d9ee7d4282de">
  <xsd:schema xmlns:xsd="http://www.w3.org/2001/XMLSchema" xmlns:xs="http://www.w3.org/2001/XMLSchema" xmlns:p="http://schemas.microsoft.com/office/2006/metadata/properties" xmlns:ns3="09d79725-7147-40c2-9dfd-f25c3be51a63" xmlns:ns4="8ba0594e-30b2-455e-b2d6-b93448c1c374" targetNamespace="http://schemas.microsoft.com/office/2006/metadata/properties" ma:root="true" ma:fieldsID="f48c39d0592c6a6bb5940271d1347336" ns3:_="" ns4:_="">
    <xsd:import namespace="09d79725-7147-40c2-9dfd-f25c3be51a63"/>
    <xsd:import namespace="8ba0594e-30b2-455e-b2d6-b93448c1c3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79725-7147-40c2-9dfd-f25c3be51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0594e-30b2-455e-b2d6-b93448c1c3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26E7E0-74C8-40FA-B525-9D7F305423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FD248-FCC1-481A-96A2-9349620E308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ba0594e-30b2-455e-b2d6-b93448c1c374"/>
    <ds:schemaRef ds:uri="09d79725-7147-40c2-9dfd-f25c3be51a6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9BF45D-F307-448D-87B0-CFC04D825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d79725-7147-40c2-9dfd-f25c3be51a63"/>
    <ds:schemaRef ds:uri="8ba0594e-30b2-455e-b2d6-b93448c1c3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W&amp;FC PP3 4-3</Template>
  <TotalTime>1449</TotalTime>
  <Words>238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Welcome to Work in the Visitor Economy</vt:lpstr>
      <vt:lpstr>Welcome to Work in the Visitor Economy</vt:lpstr>
      <vt:lpstr>Visitor economy challenges</vt:lpstr>
      <vt:lpstr>Welcome to Work in the Visitor Economy</vt:lpstr>
      <vt:lpstr>Reasons the project is a success</vt:lpstr>
      <vt:lpstr>Declining working age population</vt:lpstr>
      <vt:lpstr>Travel distances and diverse rural geography </vt:lpstr>
      <vt:lpstr>Inequality and deprivation </vt:lpstr>
      <vt:lpstr>Diversity and inclusion</vt:lpstr>
      <vt:lpstr>Strong partnership working</vt:lpstr>
      <vt:lpstr>Any questions?</vt:lpstr>
    </vt:vector>
  </TitlesOfParts>
  <Company>Shared IT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presentation title across two lines</dc:title>
  <dc:creator>Butcher, Sam</dc:creator>
  <cp:lastModifiedBy>Butcher, Sam</cp:lastModifiedBy>
  <cp:revision>62</cp:revision>
  <dcterms:created xsi:type="dcterms:W3CDTF">2025-03-03T14:19:02Z</dcterms:created>
  <dcterms:modified xsi:type="dcterms:W3CDTF">2025-06-16T13:59:54Z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0x010100EA016DC11AA18344A967FCF7569C9372</vt:lpwstr>
  </property>
</Properties>
</file>